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147482139" r:id="rId2"/>
    <p:sldId id="2147482246" r:id="rId3"/>
    <p:sldId id="2147482247" r:id="rId4"/>
    <p:sldId id="2147482102" r:id="rId5"/>
    <p:sldId id="2147482144" r:id="rId6"/>
    <p:sldId id="2147482257" r:id="rId7"/>
    <p:sldId id="2147482256" r:id="rId8"/>
    <p:sldId id="2147482258" r:id="rId9"/>
    <p:sldId id="2147482251" r:id="rId10"/>
    <p:sldId id="2147482156" r:id="rId11"/>
    <p:sldId id="2147482259" r:id="rId12"/>
    <p:sldId id="2147482261" r:id="rId13"/>
    <p:sldId id="279" r:id="rId14"/>
    <p:sldId id="2147482218" r:id="rId15"/>
    <p:sldId id="2147482262" r:id="rId16"/>
    <p:sldId id="2147482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C385C-377A-49D9-8102-DEB637D9F6C2}" v="2559" dt="2026-05-18T21:56:04.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38" autoAdjust="0"/>
  </p:normalViewPr>
  <p:slideViewPr>
    <p:cSldViewPr snapToGrid="0">
      <p:cViewPr>
        <p:scale>
          <a:sx n="80" d="100"/>
          <a:sy n="80" d="100"/>
        </p:scale>
        <p:origin x="202" y="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achandran Ramjee" userId="ebe1cefc-ea6e-497e-8fdc-30757877ab19" providerId="ADAL" clId="{F6E516BC-0F5B-4CD5-BF2F-B15CC2E260E6}"/>
    <pc:docChg chg="undo custSel addSld delSld modSld sldOrd">
      <pc:chgData name="Ramachandran Ramjee" userId="ebe1cefc-ea6e-497e-8fdc-30757877ab19" providerId="ADAL" clId="{F6E516BC-0F5B-4CD5-BF2F-B15CC2E260E6}" dt="2026-05-18T21:56:04.193" v="12118" actId="20577"/>
      <pc:docMkLst>
        <pc:docMk/>
      </pc:docMkLst>
      <pc:sldChg chg="addSp delSp modSp add mod">
        <pc:chgData name="Ramachandran Ramjee" userId="ebe1cefc-ea6e-497e-8fdc-30757877ab19" providerId="ADAL" clId="{F6E516BC-0F5B-4CD5-BF2F-B15CC2E260E6}" dt="2026-05-18T20:15:48.528" v="10851" actId="20577"/>
        <pc:sldMkLst>
          <pc:docMk/>
          <pc:sldMk cId="0" sldId="279"/>
        </pc:sldMkLst>
        <pc:spChg chg="add mod">
          <ac:chgData name="Ramachandran Ramjee" userId="ebe1cefc-ea6e-497e-8fdc-30757877ab19" providerId="ADAL" clId="{F6E516BC-0F5B-4CD5-BF2F-B15CC2E260E6}" dt="2026-05-18T19:03:07.586" v="9277" actId="1035"/>
          <ac:spMkLst>
            <pc:docMk/>
            <pc:sldMk cId="0" sldId="279"/>
            <ac:spMk id="3" creationId="{D0A4DB69-655D-3BD1-00B0-86BFE095EA9B}"/>
          </ac:spMkLst>
        </pc:spChg>
        <pc:spChg chg="mod">
          <ac:chgData name="Ramachandran Ramjee" userId="ebe1cefc-ea6e-497e-8fdc-30757877ab19" providerId="ADAL" clId="{F6E516BC-0F5B-4CD5-BF2F-B15CC2E260E6}" dt="2026-05-18T19:24:19.744" v="9806" actId="14100"/>
          <ac:spMkLst>
            <pc:docMk/>
            <pc:sldMk cId="0" sldId="279"/>
            <ac:spMk id="256" creationId="{00000000-0000-0000-0000-000000000000}"/>
          </ac:spMkLst>
        </pc:spChg>
        <pc:spChg chg="mod">
          <ac:chgData name="Ramachandran Ramjee" userId="ebe1cefc-ea6e-497e-8fdc-30757877ab19" providerId="ADAL" clId="{F6E516BC-0F5B-4CD5-BF2F-B15CC2E260E6}" dt="2026-05-18T19:23:51.804" v="9803" actId="113"/>
          <ac:spMkLst>
            <pc:docMk/>
            <pc:sldMk cId="0" sldId="279"/>
            <ac:spMk id="257" creationId="{00000000-0000-0000-0000-000000000000}"/>
          </ac:spMkLst>
        </pc:spChg>
        <pc:spChg chg="mod">
          <ac:chgData name="Ramachandran Ramjee" userId="ebe1cefc-ea6e-497e-8fdc-30757877ab19" providerId="ADAL" clId="{F6E516BC-0F5B-4CD5-BF2F-B15CC2E260E6}" dt="2026-05-18T19:23:54.643" v="9804" actId="113"/>
          <ac:spMkLst>
            <pc:docMk/>
            <pc:sldMk cId="0" sldId="279"/>
            <ac:spMk id="258" creationId="{00000000-0000-0000-0000-000000000000}"/>
          </ac:spMkLst>
        </pc:spChg>
        <pc:spChg chg="mod">
          <ac:chgData name="Ramachandran Ramjee" userId="ebe1cefc-ea6e-497e-8fdc-30757877ab19" providerId="ADAL" clId="{F6E516BC-0F5B-4CD5-BF2F-B15CC2E260E6}" dt="2026-05-18T20:15:48.528" v="10851" actId="20577"/>
          <ac:spMkLst>
            <pc:docMk/>
            <pc:sldMk cId="0" sldId="279"/>
            <ac:spMk id="259" creationId="{00000000-0000-0000-0000-000000000000}"/>
          </ac:spMkLst>
        </pc:spChg>
        <pc:spChg chg="mod">
          <ac:chgData name="Ramachandran Ramjee" userId="ebe1cefc-ea6e-497e-8fdc-30757877ab19" providerId="ADAL" clId="{F6E516BC-0F5B-4CD5-BF2F-B15CC2E260E6}" dt="2026-05-18T19:24:33.963" v="9808" actId="1076"/>
          <ac:spMkLst>
            <pc:docMk/>
            <pc:sldMk cId="0" sldId="279"/>
            <ac:spMk id="260" creationId="{00000000-0000-0000-0000-000000000000}"/>
          </ac:spMkLst>
        </pc:spChg>
        <pc:grpChg chg="add mod">
          <ac:chgData name="Ramachandran Ramjee" userId="ebe1cefc-ea6e-497e-8fdc-30757877ab19" providerId="ADAL" clId="{F6E516BC-0F5B-4CD5-BF2F-B15CC2E260E6}" dt="2026-05-18T19:21:07.558" v="9779" actId="1076"/>
          <ac:grpSpMkLst>
            <pc:docMk/>
            <pc:sldMk cId="0" sldId="279"/>
            <ac:grpSpMk id="4" creationId="{150C7182-5C30-CC90-6662-C0F3EBA35FD7}"/>
          </ac:grpSpMkLst>
        </pc:grpChg>
      </pc:sldChg>
      <pc:sldChg chg="addSp delSp modSp add mod ord modNotesTx">
        <pc:chgData name="Ramachandran Ramjee" userId="ebe1cefc-ea6e-497e-8fdc-30757877ab19" providerId="ADAL" clId="{F6E516BC-0F5B-4CD5-BF2F-B15CC2E260E6}" dt="2026-05-18T18:50:20.011" v="8611" actId="207"/>
        <pc:sldMkLst>
          <pc:docMk/>
          <pc:sldMk cId="2844815533" sldId="2147482102"/>
        </pc:sldMkLst>
        <pc:spChg chg="mod">
          <ac:chgData name="Ramachandran Ramjee" userId="ebe1cefc-ea6e-497e-8fdc-30757877ab19" providerId="ADAL" clId="{F6E516BC-0F5B-4CD5-BF2F-B15CC2E260E6}" dt="2026-05-18T18:30:35.574" v="7881" actId="20577"/>
          <ac:spMkLst>
            <pc:docMk/>
            <pc:sldMk cId="2844815533" sldId="2147482102"/>
            <ac:spMk id="2" creationId="{E500618B-4996-EF28-9F75-6C61D4F29D8C}"/>
          </ac:spMkLst>
        </pc:spChg>
        <pc:spChg chg="mod">
          <ac:chgData name="Ramachandran Ramjee" userId="ebe1cefc-ea6e-497e-8fdc-30757877ab19" providerId="ADAL" clId="{F6E516BC-0F5B-4CD5-BF2F-B15CC2E260E6}" dt="2026-05-18T18:50:20.011" v="8611" actId="207"/>
          <ac:spMkLst>
            <pc:docMk/>
            <pc:sldMk cId="2844815533" sldId="2147482102"/>
            <ac:spMk id="3" creationId="{291D7D0D-CA2C-F51A-07FB-853427A23D77}"/>
          </ac:spMkLst>
        </pc:spChg>
        <pc:picChg chg="add mod">
          <ac:chgData name="Ramachandran Ramjee" userId="ebe1cefc-ea6e-497e-8fdc-30757877ab19" providerId="ADAL" clId="{F6E516BC-0F5B-4CD5-BF2F-B15CC2E260E6}" dt="2026-05-18T18:47:27.895" v="8553" actId="1076"/>
          <ac:picMkLst>
            <pc:docMk/>
            <pc:sldMk cId="2844815533" sldId="2147482102"/>
            <ac:picMk id="10" creationId="{D7D9EE30-9C98-0580-EE01-3151D6F0B8E6}"/>
          </ac:picMkLst>
        </pc:picChg>
      </pc:sldChg>
      <pc:sldChg chg="addSp modSp mod">
        <pc:chgData name="Ramachandran Ramjee" userId="ebe1cefc-ea6e-497e-8fdc-30757877ab19" providerId="ADAL" clId="{F6E516BC-0F5B-4CD5-BF2F-B15CC2E260E6}" dt="2026-05-18T18:36:00.246" v="8115" actId="1076"/>
        <pc:sldMkLst>
          <pc:docMk/>
          <pc:sldMk cId="3756166622" sldId="2147482139"/>
        </pc:sldMkLst>
        <pc:spChg chg="mod">
          <ac:chgData name="Ramachandran Ramjee" userId="ebe1cefc-ea6e-497e-8fdc-30757877ab19" providerId="ADAL" clId="{F6E516BC-0F5B-4CD5-BF2F-B15CC2E260E6}" dt="2026-05-11T23:25:48.181" v="432" actId="20577"/>
          <ac:spMkLst>
            <pc:docMk/>
            <pc:sldMk cId="3756166622" sldId="2147482139"/>
            <ac:spMk id="2" creationId="{88D9DD2A-53BF-9CE5-4D1B-34B6E4B2E09B}"/>
          </ac:spMkLst>
        </pc:spChg>
        <pc:spChg chg="mod">
          <ac:chgData name="Ramachandran Ramjee" userId="ebe1cefc-ea6e-497e-8fdc-30757877ab19" providerId="ADAL" clId="{F6E516BC-0F5B-4CD5-BF2F-B15CC2E260E6}" dt="2026-05-11T22:32:54.470" v="74" actId="113"/>
          <ac:spMkLst>
            <pc:docMk/>
            <pc:sldMk cId="3756166622" sldId="2147482139"/>
            <ac:spMk id="3" creationId="{BAE33B7C-9BB3-FD2F-97EE-4A43C8C4EDBB}"/>
          </ac:spMkLst>
        </pc:spChg>
        <pc:picChg chg="add mod">
          <ac:chgData name="Ramachandran Ramjee" userId="ebe1cefc-ea6e-497e-8fdc-30757877ab19" providerId="ADAL" clId="{F6E516BC-0F5B-4CD5-BF2F-B15CC2E260E6}" dt="2026-05-18T18:35:42.829" v="8113" actId="1035"/>
          <ac:picMkLst>
            <pc:docMk/>
            <pc:sldMk cId="3756166622" sldId="2147482139"/>
            <ac:picMk id="4" creationId="{D544717E-09CD-D673-5AD3-E3B877EA7E29}"/>
          </ac:picMkLst>
        </pc:picChg>
        <pc:picChg chg="add mod">
          <ac:chgData name="Ramachandran Ramjee" userId="ebe1cefc-ea6e-497e-8fdc-30757877ab19" providerId="ADAL" clId="{F6E516BC-0F5B-4CD5-BF2F-B15CC2E260E6}" dt="2026-05-18T18:35:42.829" v="8113" actId="1035"/>
          <ac:picMkLst>
            <pc:docMk/>
            <pc:sldMk cId="3756166622" sldId="2147482139"/>
            <ac:picMk id="5" creationId="{A28E4046-4E14-F498-791F-971E6B147F5A}"/>
          </ac:picMkLst>
        </pc:picChg>
        <pc:picChg chg="add mod">
          <ac:chgData name="Ramachandran Ramjee" userId="ebe1cefc-ea6e-497e-8fdc-30757877ab19" providerId="ADAL" clId="{F6E516BC-0F5B-4CD5-BF2F-B15CC2E260E6}" dt="2026-05-18T18:35:42.829" v="8113" actId="1035"/>
          <ac:picMkLst>
            <pc:docMk/>
            <pc:sldMk cId="3756166622" sldId="2147482139"/>
            <ac:picMk id="6" creationId="{FE32248A-D368-BA6F-52F0-B7D812A7CF34}"/>
          </ac:picMkLst>
        </pc:picChg>
        <pc:picChg chg="add mod">
          <ac:chgData name="Ramachandran Ramjee" userId="ebe1cefc-ea6e-497e-8fdc-30757877ab19" providerId="ADAL" clId="{F6E516BC-0F5B-4CD5-BF2F-B15CC2E260E6}" dt="2026-05-18T18:36:00.246" v="8115" actId="1076"/>
          <ac:picMkLst>
            <pc:docMk/>
            <pc:sldMk cId="3756166622" sldId="2147482139"/>
            <ac:picMk id="7" creationId="{D7413A01-DEAA-8DED-BD8D-E6C5584B0AAD}"/>
          </ac:picMkLst>
        </pc:picChg>
      </pc:sldChg>
      <pc:sldChg chg="modSp mod ord">
        <pc:chgData name="Ramachandran Ramjee" userId="ebe1cefc-ea6e-497e-8fdc-30757877ab19" providerId="ADAL" clId="{F6E516BC-0F5B-4CD5-BF2F-B15CC2E260E6}" dt="2026-05-18T19:13:29.505" v="9689" actId="14100"/>
        <pc:sldMkLst>
          <pc:docMk/>
          <pc:sldMk cId="2294613492" sldId="2147482144"/>
        </pc:sldMkLst>
        <pc:spChg chg="mod">
          <ac:chgData name="Ramachandran Ramjee" userId="ebe1cefc-ea6e-497e-8fdc-30757877ab19" providerId="ADAL" clId="{F6E516BC-0F5B-4CD5-BF2F-B15CC2E260E6}" dt="2026-05-18T18:51:14.162" v="8655" actId="20577"/>
          <ac:spMkLst>
            <pc:docMk/>
            <pc:sldMk cId="2294613492" sldId="2147482144"/>
            <ac:spMk id="2" creationId="{E500618B-4996-EF28-9F75-6C61D4F29D8C}"/>
          </ac:spMkLst>
        </pc:spChg>
        <pc:spChg chg="mod">
          <ac:chgData name="Ramachandran Ramjee" userId="ebe1cefc-ea6e-497e-8fdc-30757877ab19" providerId="ADAL" clId="{F6E516BC-0F5B-4CD5-BF2F-B15CC2E260E6}" dt="2026-05-18T19:13:29.505" v="9689" actId="14100"/>
          <ac:spMkLst>
            <pc:docMk/>
            <pc:sldMk cId="2294613492" sldId="2147482144"/>
            <ac:spMk id="3" creationId="{291D7D0D-CA2C-F51A-07FB-853427A23D77}"/>
          </ac:spMkLst>
        </pc:spChg>
        <pc:picChg chg="mod">
          <ac:chgData name="Ramachandran Ramjee" userId="ebe1cefc-ea6e-497e-8fdc-30757877ab19" providerId="ADAL" clId="{F6E516BC-0F5B-4CD5-BF2F-B15CC2E260E6}" dt="2026-05-11T23:44:39.459" v="828" actId="1076"/>
          <ac:picMkLst>
            <pc:docMk/>
            <pc:sldMk cId="2294613492" sldId="2147482144"/>
            <ac:picMk id="5" creationId="{1D04822E-AEDD-C89D-B2F5-E72105238340}"/>
          </ac:picMkLst>
        </pc:picChg>
      </pc:sldChg>
      <pc:sldChg chg="addSp modSp add mod ord modAnim">
        <pc:chgData name="Ramachandran Ramjee" userId="ebe1cefc-ea6e-497e-8fdc-30757877ab19" providerId="ADAL" clId="{F6E516BC-0F5B-4CD5-BF2F-B15CC2E260E6}" dt="2026-05-18T20:41:23.495" v="11571" actId="20577"/>
        <pc:sldMkLst>
          <pc:docMk/>
          <pc:sldMk cId="851821198" sldId="2147482156"/>
        </pc:sldMkLst>
        <pc:spChg chg="mod">
          <ac:chgData name="Ramachandran Ramjee" userId="ebe1cefc-ea6e-497e-8fdc-30757877ab19" providerId="ADAL" clId="{F6E516BC-0F5B-4CD5-BF2F-B15CC2E260E6}" dt="2026-05-18T20:41:23.495" v="11571" actId="20577"/>
          <ac:spMkLst>
            <pc:docMk/>
            <pc:sldMk cId="851821198" sldId="2147482156"/>
            <ac:spMk id="2" creationId="{4CA78A84-CA14-ED30-8466-B8AF3FD1CA33}"/>
          </ac:spMkLst>
        </pc:spChg>
        <pc:spChg chg="mod">
          <ac:chgData name="Ramachandran Ramjee" userId="ebe1cefc-ea6e-497e-8fdc-30757877ab19" providerId="ADAL" clId="{F6E516BC-0F5B-4CD5-BF2F-B15CC2E260E6}" dt="2026-05-18T18:55:25.249" v="8805" actId="20577"/>
          <ac:spMkLst>
            <pc:docMk/>
            <pc:sldMk cId="851821198" sldId="2147482156"/>
            <ac:spMk id="3" creationId="{0CA4FDDF-BCBB-B794-D03C-00FC58F7277F}"/>
          </ac:spMkLst>
        </pc:spChg>
        <pc:spChg chg="add mod">
          <ac:chgData name="Ramachandran Ramjee" userId="ebe1cefc-ea6e-497e-8fdc-30757877ab19" providerId="ADAL" clId="{F6E516BC-0F5B-4CD5-BF2F-B15CC2E260E6}" dt="2026-05-18T20:14:36.812" v="10785" actId="20577"/>
          <ac:spMkLst>
            <pc:docMk/>
            <pc:sldMk cId="851821198" sldId="2147482156"/>
            <ac:spMk id="5" creationId="{37928A30-E296-6FD0-43C5-2F3544B6DA00}"/>
          </ac:spMkLst>
        </pc:spChg>
        <pc:spChg chg="add mod">
          <ac:chgData name="Ramachandran Ramjee" userId="ebe1cefc-ea6e-497e-8fdc-30757877ab19" providerId="ADAL" clId="{F6E516BC-0F5B-4CD5-BF2F-B15CC2E260E6}" dt="2026-05-18T18:54:37.269" v="8757"/>
          <ac:spMkLst>
            <pc:docMk/>
            <pc:sldMk cId="851821198" sldId="2147482156"/>
            <ac:spMk id="6" creationId="{FA32C478-50E9-AE54-FF9F-C035DC3972BC}"/>
          </ac:spMkLst>
        </pc:spChg>
        <pc:spChg chg="add mod">
          <ac:chgData name="Ramachandran Ramjee" userId="ebe1cefc-ea6e-497e-8fdc-30757877ab19" providerId="ADAL" clId="{F6E516BC-0F5B-4CD5-BF2F-B15CC2E260E6}" dt="2026-05-18T20:08:44.830" v="10611" actId="1076"/>
          <ac:spMkLst>
            <pc:docMk/>
            <pc:sldMk cId="851821198" sldId="2147482156"/>
            <ac:spMk id="7" creationId="{80C9BAF5-22B4-1D03-89E8-853703773443}"/>
          </ac:spMkLst>
        </pc:spChg>
        <pc:spChg chg="add mod">
          <ac:chgData name="Ramachandran Ramjee" userId="ebe1cefc-ea6e-497e-8fdc-30757877ab19" providerId="ADAL" clId="{F6E516BC-0F5B-4CD5-BF2F-B15CC2E260E6}" dt="2026-05-18T18:55:53.282" v="8874"/>
          <ac:spMkLst>
            <pc:docMk/>
            <pc:sldMk cId="851821198" sldId="2147482156"/>
            <ac:spMk id="8" creationId="{58A0B498-CB94-DB64-49B4-E0CBF61E77F9}"/>
          </ac:spMkLst>
        </pc:spChg>
        <pc:spChg chg="mod">
          <ac:chgData name="Ramachandran Ramjee" userId="ebe1cefc-ea6e-497e-8fdc-30757877ab19" providerId="ADAL" clId="{F6E516BC-0F5B-4CD5-BF2F-B15CC2E260E6}" dt="2026-05-18T20:10:56.150" v="10643" actId="20577"/>
          <ac:spMkLst>
            <pc:docMk/>
            <pc:sldMk cId="851821198" sldId="2147482156"/>
            <ac:spMk id="10" creationId="{20301C2C-5891-F939-2E22-D07F78E164BF}"/>
          </ac:spMkLst>
        </pc:spChg>
        <pc:spChg chg="mod">
          <ac:chgData name="Ramachandran Ramjee" userId="ebe1cefc-ea6e-497e-8fdc-30757877ab19" providerId="ADAL" clId="{F6E516BC-0F5B-4CD5-BF2F-B15CC2E260E6}" dt="2026-05-18T20:11:03.299" v="10647" actId="20577"/>
          <ac:spMkLst>
            <pc:docMk/>
            <pc:sldMk cId="851821198" sldId="2147482156"/>
            <ac:spMk id="11" creationId="{350C960A-A4AF-B246-9971-FAC9B4CF8251}"/>
          </ac:spMkLst>
        </pc:spChg>
      </pc:sldChg>
      <pc:sldChg chg="add del ord">
        <pc:chgData name="Ramachandran Ramjee" userId="ebe1cefc-ea6e-497e-8fdc-30757877ab19" providerId="ADAL" clId="{F6E516BC-0F5B-4CD5-BF2F-B15CC2E260E6}" dt="2026-05-18T19:58:21.496" v="10360" actId="47"/>
        <pc:sldMkLst>
          <pc:docMk/>
          <pc:sldMk cId="452918894" sldId="2147482169"/>
        </pc:sldMkLst>
      </pc:sldChg>
      <pc:sldChg chg="del">
        <pc:chgData name="Ramachandran Ramjee" userId="ebe1cefc-ea6e-497e-8fdc-30757877ab19" providerId="ADAL" clId="{F6E516BC-0F5B-4CD5-BF2F-B15CC2E260E6}" dt="2026-05-17T20:47:29.676" v="6617" actId="47"/>
        <pc:sldMkLst>
          <pc:docMk/>
          <pc:sldMk cId="59971239" sldId="2147482174"/>
        </pc:sldMkLst>
      </pc:sldChg>
      <pc:sldChg chg="del">
        <pc:chgData name="Ramachandran Ramjee" userId="ebe1cefc-ea6e-497e-8fdc-30757877ab19" providerId="ADAL" clId="{F6E516BC-0F5B-4CD5-BF2F-B15CC2E260E6}" dt="2026-05-17T20:47:29.676" v="6617" actId="47"/>
        <pc:sldMkLst>
          <pc:docMk/>
          <pc:sldMk cId="546252808" sldId="2147482177"/>
        </pc:sldMkLst>
      </pc:sldChg>
      <pc:sldChg chg="del">
        <pc:chgData name="Ramachandran Ramjee" userId="ebe1cefc-ea6e-497e-8fdc-30757877ab19" providerId="ADAL" clId="{F6E516BC-0F5B-4CD5-BF2F-B15CC2E260E6}" dt="2026-05-17T20:47:29.676" v="6617" actId="47"/>
        <pc:sldMkLst>
          <pc:docMk/>
          <pc:sldMk cId="1161483067" sldId="2147482178"/>
        </pc:sldMkLst>
      </pc:sldChg>
      <pc:sldChg chg="del">
        <pc:chgData name="Ramachandran Ramjee" userId="ebe1cefc-ea6e-497e-8fdc-30757877ab19" providerId="ADAL" clId="{F6E516BC-0F5B-4CD5-BF2F-B15CC2E260E6}" dt="2026-05-17T20:47:29.676" v="6617" actId="47"/>
        <pc:sldMkLst>
          <pc:docMk/>
          <pc:sldMk cId="1933939972" sldId="2147482179"/>
        </pc:sldMkLst>
      </pc:sldChg>
      <pc:sldChg chg="del">
        <pc:chgData name="Ramachandran Ramjee" userId="ebe1cefc-ea6e-497e-8fdc-30757877ab19" providerId="ADAL" clId="{F6E516BC-0F5B-4CD5-BF2F-B15CC2E260E6}" dt="2026-05-17T20:47:29.676" v="6617" actId="47"/>
        <pc:sldMkLst>
          <pc:docMk/>
          <pc:sldMk cId="3457206461" sldId="2147482180"/>
        </pc:sldMkLst>
      </pc:sldChg>
      <pc:sldChg chg="del">
        <pc:chgData name="Ramachandran Ramjee" userId="ebe1cefc-ea6e-497e-8fdc-30757877ab19" providerId="ADAL" clId="{F6E516BC-0F5B-4CD5-BF2F-B15CC2E260E6}" dt="2026-05-17T20:47:29.676" v="6617" actId="47"/>
        <pc:sldMkLst>
          <pc:docMk/>
          <pc:sldMk cId="2900488637" sldId="2147482181"/>
        </pc:sldMkLst>
      </pc:sldChg>
      <pc:sldChg chg="del">
        <pc:chgData name="Ramachandran Ramjee" userId="ebe1cefc-ea6e-497e-8fdc-30757877ab19" providerId="ADAL" clId="{F6E516BC-0F5B-4CD5-BF2F-B15CC2E260E6}" dt="2026-05-17T20:47:29.676" v="6617" actId="47"/>
        <pc:sldMkLst>
          <pc:docMk/>
          <pc:sldMk cId="2799065556" sldId="2147482183"/>
        </pc:sldMkLst>
      </pc:sldChg>
      <pc:sldChg chg="del">
        <pc:chgData name="Ramachandran Ramjee" userId="ebe1cefc-ea6e-497e-8fdc-30757877ab19" providerId="ADAL" clId="{F6E516BC-0F5B-4CD5-BF2F-B15CC2E260E6}" dt="2026-05-17T20:47:29.676" v="6617" actId="47"/>
        <pc:sldMkLst>
          <pc:docMk/>
          <pc:sldMk cId="2161044067" sldId="2147482185"/>
        </pc:sldMkLst>
      </pc:sldChg>
      <pc:sldChg chg="del">
        <pc:chgData name="Ramachandran Ramjee" userId="ebe1cefc-ea6e-497e-8fdc-30757877ab19" providerId="ADAL" clId="{F6E516BC-0F5B-4CD5-BF2F-B15CC2E260E6}" dt="2026-05-17T20:47:29.676" v="6617" actId="47"/>
        <pc:sldMkLst>
          <pc:docMk/>
          <pc:sldMk cId="804492675" sldId="2147482186"/>
        </pc:sldMkLst>
      </pc:sldChg>
      <pc:sldChg chg="del">
        <pc:chgData name="Ramachandran Ramjee" userId="ebe1cefc-ea6e-497e-8fdc-30757877ab19" providerId="ADAL" clId="{F6E516BC-0F5B-4CD5-BF2F-B15CC2E260E6}" dt="2026-05-17T20:47:29.676" v="6617" actId="47"/>
        <pc:sldMkLst>
          <pc:docMk/>
          <pc:sldMk cId="3302741299" sldId="2147482187"/>
        </pc:sldMkLst>
      </pc:sldChg>
      <pc:sldChg chg="del">
        <pc:chgData name="Ramachandran Ramjee" userId="ebe1cefc-ea6e-497e-8fdc-30757877ab19" providerId="ADAL" clId="{F6E516BC-0F5B-4CD5-BF2F-B15CC2E260E6}" dt="2026-05-17T20:47:29.676" v="6617" actId="47"/>
        <pc:sldMkLst>
          <pc:docMk/>
          <pc:sldMk cId="4011641566" sldId="2147482191"/>
        </pc:sldMkLst>
      </pc:sldChg>
      <pc:sldChg chg="del">
        <pc:chgData name="Ramachandran Ramjee" userId="ebe1cefc-ea6e-497e-8fdc-30757877ab19" providerId="ADAL" clId="{F6E516BC-0F5B-4CD5-BF2F-B15CC2E260E6}" dt="2026-05-17T20:47:29.676" v="6617" actId="47"/>
        <pc:sldMkLst>
          <pc:docMk/>
          <pc:sldMk cId="129990946" sldId="2147482195"/>
        </pc:sldMkLst>
      </pc:sldChg>
      <pc:sldChg chg="del">
        <pc:chgData name="Ramachandran Ramjee" userId="ebe1cefc-ea6e-497e-8fdc-30757877ab19" providerId="ADAL" clId="{F6E516BC-0F5B-4CD5-BF2F-B15CC2E260E6}" dt="2026-05-17T20:47:29.676" v="6617" actId="47"/>
        <pc:sldMkLst>
          <pc:docMk/>
          <pc:sldMk cId="2745467121" sldId="2147482204"/>
        </pc:sldMkLst>
      </pc:sldChg>
      <pc:sldChg chg="del">
        <pc:chgData name="Ramachandran Ramjee" userId="ebe1cefc-ea6e-497e-8fdc-30757877ab19" providerId="ADAL" clId="{F6E516BC-0F5B-4CD5-BF2F-B15CC2E260E6}" dt="2026-05-17T20:47:29.676" v="6617" actId="47"/>
        <pc:sldMkLst>
          <pc:docMk/>
          <pc:sldMk cId="2576957331" sldId="2147482210"/>
        </pc:sldMkLst>
      </pc:sldChg>
      <pc:sldChg chg="del">
        <pc:chgData name="Ramachandran Ramjee" userId="ebe1cefc-ea6e-497e-8fdc-30757877ab19" providerId="ADAL" clId="{F6E516BC-0F5B-4CD5-BF2F-B15CC2E260E6}" dt="2026-05-17T20:47:29.676" v="6617" actId="47"/>
        <pc:sldMkLst>
          <pc:docMk/>
          <pc:sldMk cId="2162654261" sldId="2147482213"/>
        </pc:sldMkLst>
      </pc:sldChg>
      <pc:sldChg chg="addSp delSp modSp add mod addAnim delAnim modAnim">
        <pc:chgData name="Ramachandran Ramjee" userId="ebe1cefc-ea6e-497e-8fdc-30757877ab19" providerId="ADAL" clId="{F6E516BC-0F5B-4CD5-BF2F-B15CC2E260E6}" dt="2026-05-18T21:04:11.902" v="11878" actId="207"/>
        <pc:sldMkLst>
          <pc:docMk/>
          <pc:sldMk cId="1640795105" sldId="2147482218"/>
        </pc:sldMkLst>
        <pc:spChg chg="mod">
          <ac:chgData name="Ramachandran Ramjee" userId="ebe1cefc-ea6e-497e-8fdc-30757877ab19" providerId="ADAL" clId="{F6E516BC-0F5B-4CD5-BF2F-B15CC2E260E6}" dt="2026-05-15T22:14:04.837" v="5788" actId="1035"/>
          <ac:spMkLst>
            <pc:docMk/>
            <pc:sldMk cId="1640795105" sldId="2147482218"/>
            <ac:spMk id="2" creationId="{21892731-A6A9-3697-911E-9BBE87DEB780}"/>
          </ac:spMkLst>
        </pc:spChg>
        <pc:spChg chg="add mod">
          <ac:chgData name="Ramachandran Ramjee" userId="ebe1cefc-ea6e-497e-8fdc-30757877ab19" providerId="ADAL" clId="{F6E516BC-0F5B-4CD5-BF2F-B15CC2E260E6}" dt="2026-05-18T21:04:11.902" v="11878" actId="207"/>
          <ac:spMkLst>
            <pc:docMk/>
            <pc:sldMk cId="1640795105" sldId="2147482218"/>
            <ac:spMk id="12" creationId="{8B9A8A08-FB92-396B-F99A-8794ECD94273}"/>
          </ac:spMkLst>
        </pc:spChg>
        <pc:picChg chg="add del mod">
          <ac:chgData name="Ramachandran Ramjee" userId="ebe1cefc-ea6e-497e-8fdc-30757877ab19" providerId="ADAL" clId="{F6E516BC-0F5B-4CD5-BF2F-B15CC2E260E6}" dt="2026-05-18T20:19:14.774" v="11001" actId="478"/>
          <ac:picMkLst>
            <pc:docMk/>
            <pc:sldMk cId="1640795105" sldId="2147482218"/>
            <ac:picMk id="7" creationId="{36254808-54F3-3C34-5836-051330F7719D}"/>
          </ac:picMkLst>
        </pc:picChg>
        <pc:picChg chg="add mod">
          <ac:chgData name="Ramachandran Ramjee" userId="ebe1cefc-ea6e-497e-8fdc-30757877ab19" providerId="ADAL" clId="{F6E516BC-0F5B-4CD5-BF2F-B15CC2E260E6}" dt="2026-05-18T20:48:00.550" v="11807" actId="1076"/>
          <ac:picMkLst>
            <pc:docMk/>
            <pc:sldMk cId="1640795105" sldId="2147482218"/>
            <ac:picMk id="14" creationId="{7DD05A27-131A-1D6D-B245-1BE3BE8B7ECB}"/>
          </ac:picMkLst>
        </pc:picChg>
      </pc:sldChg>
      <pc:sldChg chg="del">
        <pc:chgData name="Ramachandran Ramjee" userId="ebe1cefc-ea6e-497e-8fdc-30757877ab19" providerId="ADAL" clId="{F6E516BC-0F5B-4CD5-BF2F-B15CC2E260E6}" dt="2026-05-17T20:47:29.676" v="6617" actId="47"/>
        <pc:sldMkLst>
          <pc:docMk/>
          <pc:sldMk cId="2359290007" sldId="2147482223"/>
        </pc:sldMkLst>
      </pc:sldChg>
      <pc:sldChg chg="del">
        <pc:chgData name="Ramachandran Ramjee" userId="ebe1cefc-ea6e-497e-8fdc-30757877ab19" providerId="ADAL" clId="{F6E516BC-0F5B-4CD5-BF2F-B15CC2E260E6}" dt="2026-05-17T20:47:29.676" v="6617" actId="47"/>
        <pc:sldMkLst>
          <pc:docMk/>
          <pc:sldMk cId="3346050296" sldId="2147482227"/>
        </pc:sldMkLst>
      </pc:sldChg>
      <pc:sldChg chg="del">
        <pc:chgData name="Ramachandran Ramjee" userId="ebe1cefc-ea6e-497e-8fdc-30757877ab19" providerId="ADAL" clId="{F6E516BC-0F5B-4CD5-BF2F-B15CC2E260E6}" dt="2026-05-17T20:47:29.676" v="6617" actId="47"/>
        <pc:sldMkLst>
          <pc:docMk/>
          <pc:sldMk cId="2386918538" sldId="2147482228"/>
        </pc:sldMkLst>
      </pc:sldChg>
      <pc:sldChg chg="del">
        <pc:chgData name="Ramachandran Ramjee" userId="ebe1cefc-ea6e-497e-8fdc-30757877ab19" providerId="ADAL" clId="{F6E516BC-0F5B-4CD5-BF2F-B15CC2E260E6}" dt="2026-05-17T20:47:29.676" v="6617" actId="47"/>
        <pc:sldMkLst>
          <pc:docMk/>
          <pc:sldMk cId="1584024237" sldId="2147482229"/>
        </pc:sldMkLst>
      </pc:sldChg>
      <pc:sldChg chg="modSp del mod">
        <pc:chgData name="Ramachandran Ramjee" userId="ebe1cefc-ea6e-497e-8fdc-30757877ab19" providerId="ADAL" clId="{F6E516BC-0F5B-4CD5-BF2F-B15CC2E260E6}" dt="2026-05-17T20:47:29.676" v="6617" actId="47"/>
        <pc:sldMkLst>
          <pc:docMk/>
          <pc:sldMk cId="1384041694" sldId="2147482230"/>
        </pc:sldMkLst>
      </pc:sldChg>
      <pc:sldChg chg="del">
        <pc:chgData name="Ramachandran Ramjee" userId="ebe1cefc-ea6e-497e-8fdc-30757877ab19" providerId="ADAL" clId="{F6E516BC-0F5B-4CD5-BF2F-B15CC2E260E6}" dt="2026-05-17T20:47:29.676" v="6617" actId="47"/>
        <pc:sldMkLst>
          <pc:docMk/>
          <pc:sldMk cId="978284355" sldId="2147482232"/>
        </pc:sldMkLst>
      </pc:sldChg>
      <pc:sldChg chg="del">
        <pc:chgData name="Ramachandran Ramjee" userId="ebe1cefc-ea6e-497e-8fdc-30757877ab19" providerId="ADAL" clId="{F6E516BC-0F5B-4CD5-BF2F-B15CC2E260E6}" dt="2026-05-17T20:47:29.676" v="6617" actId="47"/>
        <pc:sldMkLst>
          <pc:docMk/>
          <pc:sldMk cId="292876546" sldId="2147482233"/>
        </pc:sldMkLst>
      </pc:sldChg>
      <pc:sldChg chg="del">
        <pc:chgData name="Ramachandran Ramjee" userId="ebe1cefc-ea6e-497e-8fdc-30757877ab19" providerId="ADAL" clId="{F6E516BC-0F5B-4CD5-BF2F-B15CC2E260E6}" dt="2026-05-17T20:47:29.676" v="6617" actId="47"/>
        <pc:sldMkLst>
          <pc:docMk/>
          <pc:sldMk cId="2725255044" sldId="2147482237"/>
        </pc:sldMkLst>
      </pc:sldChg>
      <pc:sldChg chg="del">
        <pc:chgData name="Ramachandran Ramjee" userId="ebe1cefc-ea6e-497e-8fdc-30757877ab19" providerId="ADAL" clId="{F6E516BC-0F5B-4CD5-BF2F-B15CC2E260E6}" dt="2026-05-17T20:47:29.676" v="6617" actId="47"/>
        <pc:sldMkLst>
          <pc:docMk/>
          <pc:sldMk cId="1242658983" sldId="2147482240"/>
        </pc:sldMkLst>
      </pc:sldChg>
      <pc:sldChg chg="del">
        <pc:chgData name="Ramachandran Ramjee" userId="ebe1cefc-ea6e-497e-8fdc-30757877ab19" providerId="ADAL" clId="{F6E516BC-0F5B-4CD5-BF2F-B15CC2E260E6}" dt="2026-05-17T20:47:29.676" v="6617" actId="47"/>
        <pc:sldMkLst>
          <pc:docMk/>
          <pc:sldMk cId="1265950688" sldId="2147482241"/>
        </pc:sldMkLst>
      </pc:sldChg>
      <pc:sldChg chg="del">
        <pc:chgData name="Ramachandran Ramjee" userId="ebe1cefc-ea6e-497e-8fdc-30757877ab19" providerId="ADAL" clId="{F6E516BC-0F5B-4CD5-BF2F-B15CC2E260E6}" dt="2026-05-17T20:47:29.676" v="6617" actId="47"/>
        <pc:sldMkLst>
          <pc:docMk/>
          <pc:sldMk cId="1382132320" sldId="2147482242"/>
        </pc:sldMkLst>
      </pc:sldChg>
      <pc:sldChg chg="del">
        <pc:chgData name="Ramachandran Ramjee" userId="ebe1cefc-ea6e-497e-8fdc-30757877ab19" providerId="ADAL" clId="{F6E516BC-0F5B-4CD5-BF2F-B15CC2E260E6}" dt="2026-05-17T20:47:29.676" v="6617" actId="47"/>
        <pc:sldMkLst>
          <pc:docMk/>
          <pc:sldMk cId="1684243040" sldId="2147482243"/>
        </pc:sldMkLst>
      </pc:sldChg>
      <pc:sldChg chg="del">
        <pc:chgData name="Ramachandran Ramjee" userId="ebe1cefc-ea6e-497e-8fdc-30757877ab19" providerId="ADAL" clId="{F6E516BC-0F5B-4CD5-BF2F-B15CC2E260E6}" dt="2026-05-17T20:47:29.676" v="6617" actId="47"/>
        <pc:sldMkLst>
          <pc:docMk/>
          <pc:sldMk cId="473790665" sldId="2147482244"/>
        </pc:sldMkLst>
      </pc:sldChg>
      <pc:sldChg chg="del">
        <pc:chgData name="Ramachandran Ramjee" userId="ebe1cefc-ea6e-497e-8fdc-30757877ab19" providerId="ADAL" clId="{F6E516BC-0F5B-4CD5-BF2F-B15CC2E260E6}" dt="2026-05-17T20:47:29.676" v="6617" actId="47"/>
        <pc:sldMkLst>
          <pc:docMk/>
          <pc:sldMk cId="840491894" sldId="2147482245"/>
        </pc:sldMkLst>
      </pc:sldChg>
      <pc:sldChg chg="addSp modSp new mod addAnim delAnim modAnim">
        <pc:chgData name="Ramachandran Ramjee" userId="ebe1cefc-ea6e-497e-8fdc-30757877ab19" providerId="ADAL" clId="{F6E516BC-0F5B-4CD5-BF2F-B15CC2E260E6}" dt="2026-05-18T20:43:16.824" v="11649" actId="20577"/>
        <pc:sldMkLst>
          <pc:docMk/>
          <pc:sldMk cId="3303020283" sldId="2147482246"/>
        </pc:sldMkLst>
        <pc:spChg chg="mod">
          <ac:chgData name="Ramachandran Ramjee" userId="ebe1cefc-ea6e-497e-8fdc-30757877ab19" providerId="ADAL" clId="{F6E516BC-0F5B-4CD5-BF2F-B15CC2E260E6}" dt="2026-05-18T19:12:43.543" v="9686" actId="1076"/>
          <ac:spMkLst>
            <pc:docMk/>
            <pc:sldMk cId="3303020283" sldId="2147482246"/>
            <ac:spMk id="2" creationId="{6AACB90F-A4DD-9D6E-9F48-10BCAFB477B2}"/>
          </ac:spMkLst>
        </pc:spChg>
        <pc:spChg chg="mod">
          <ac:chgData name="Ramachandran Ramjee" userId="ebe1cefc-ea6e-497e-8fdc-30757877ab19" providerId="ADAL" clId="{F6E516BC-0F5B-4CD5-BF2F-B15CC2E260E6}" dt="2026-05-18T19:34:38.738" v="10107" actId="1037"/>
          <ac:spMkLst>
            <pc:docMk/>
            <pc:sldMk cId="3303020283" sldId="2147482246"/>
            <ac:spMk id="3" creationId="{DA52150C-51D3-8228-7DE6-E60BFBEDCE44}"/>
          </ac:spMkLst>
        </pc:spChg>
        <pc:spChg chg="add mod">
          <ac:chgData name="Ramachandran Ramjee" userId="ebe1cefc-ea6e-497e-8fdc-30757877ab19" providerId="ADAL" clId="{F6E516BC-0F5B-4CD5-BF2F-B15CC2E260E6}" dt="2026-05-18T20:43:16.824" v="11649" actId="20577"/>
          <ac:spMkLst>
            <pc:docMk/>
            <pc:sldMk cId="3303020283" sldId="2147482246"/>
            <ac:spMk id="4" creationId="{FD5C7116-8E7A-F336-06F5-46847FA729E2}"/>
          </ac:spMkLst>
        </pc:spChg>
      </pc:sldChg>
      <pc:sldChg chg="addSp delSp modSp new mod ord delAnim modAnim">
        <pc:chgData name="Ramachandran Ramjee" userId="ebe1cefc-ea6e-497e-8fdc-30757877ab19" providerId="ADAL" clId="{F6E516BC-0F5B-4CD5-BF2F-B15CC2E260E6}" dt="2026-05-18T20:44:21.604" v="11723" actId="20577"/>
        <pc:sldMkLst>
          <pc:docMk/>
          <pc:sldMk cId="2525955961" sldId="2147482247"/>
        </pc:sldMkLst>
        <pc:spChg chg="mod">
          <ac:chgData name="Ramachandran Ramjee" userId="ebe1cefc-ea6e-497e-8fdc-30757877ab19" providerId="ADAL" clId="{F6E516BC-0F5B-4CD5-BF2F-B15CC2E260E6}" dt="2026-05-18T18:36:32.037" v="8132" actId="20577"/>
          <ac:spMkLst>
            <pc:docMk/>
            <pc:sldMk cId="2525955961" sldId="2147482247"/>
            <ac:spMk id="2" creationId="{5271AD6F-278A-76DA-2864-D12B739A21FA}"/>
          </ac:spMkLst>
        </pc:spChg>
        <pc:spChg chg="mod">
          <ac:chgData name="Ramachandran Ramjee" userId="ebe1cefc-ea6e-497e-8fdc-30757877ab19" providerId="ADAL" clId="{F6E516BC-0F5B-4CD5-BF2F-B15CC2E260E6}" dt="2026-05-18T20:44:21.604" v="11723" actId="20577"/>
          <ac:spMkLst>
            <pc:docMk/>
            <pc:sldMk cId="2525955961" sldId="2147482247"/>
            <ac:spMk id="3" creationId="{142C3493-9485-9944-3B5D-1E14498727AF}"/>
          </ac:spMkLst>
        </pc:spChg>
        <pc:spChg chg="add del mod">
          <ac:chgData name="Ramachandran Ramjee" userId="ebe1cefc-ea6e-497e-8fdc-30757877ab19" providerId="ADAL" clId="{F6E516BC-0F5B-4CD5-BF2F-B15CC2E260E6}" dt="2026-05-18T18:39:48.700" v="8231" actId="478"/>
          <ac:spMkLst>
            <pc:docMk/>
            <pc:sldMk cId="2525955961" sldId="2147482247"/>
            <ac:spMk id="6" creationId="{939EF3CC-77E2-9D9C-4331-FDDFFCCB5CB8}"/>
          </ac:spMkLst>
        </pc:spChg>
        <pc:spChg chg="add del mod">
          <ac:chgData name="Ramachandran Ramjee" userId="ebe1cefc-ea6e-497e-8fdc-30757877ab19" providerId="ADAL" clId="{F6E516BC-0F5B-4CD5-BF2F-B15CC2E260E6}" dt="2026-05-18T18:41:18.174" v="8405" actId="478"/>
          <ac:spMkLst>
            <pc:docMk/>
            <pc:sldMk cId="2525955961" sldId="2147482247"/>
            <ac:spMk id="7" creationId="{0ADAFF2D-9FAD-EE9A-7EAC-EC9469ACCAA2}"/>
          </ac:spMkLst>
        </pc:spChg>
        <pc:picChg chg="add del mod">
          <ac:chgData name="Ramachandran Ramjee" userId="ebe1cefc-ea6e-497e-8fdc-30757877ab19" providerId="ADAL" clId="{F6E516BC-0F5B-4CD5-BF2F-B15CC2E260E6}" dt="2026-05-18T18:37:58.990" v="8142" actId="22"/>
          <ac:picMkLst>
            <pc:docMk/>
            <pc:sldMk cId="2525955961" sldId="2147482247"/>
            <ac:picMk id="5" creationId="{06D0BC50-DC06-B3F3-5C9A-948FD350BB7A}"/>
          </ac:picMkLst>
        </pc:picChg>
      </pc:sldChg>
      <pc:sldChg chg="new del">
        <pc:chgData name="Ramachandran Ramjee" userId="ebe1cefc-ea6e-497e-8fdc-30757877ab19" providerId="ADAL" clId="{F6E516BC-0F5B-4CD5-BF2F-B15CC2E260E6}" dt="2026-05-18T19:58:21.496" v="10360" actId="47"/>
        <pc:sldMkLst>
          <pc:docMk/>
          <pc:sldMk cId="3148058232" sldId="2147482250"/>
        </pc:sldMkLst>
      </pc:sldChg>
      <pc:sldChg chg="addSp modSp add mod ord modAnim modNotesTx">
        <pc:chgData name="Ramachandran Ramjee" userId="ebe1cefc-ea6e-497e-8fdc-30757877ab19" providerId="ADAL" clId="{F6E516BC-0F5B-4CD5-BF2F-B15CC2E260E6}" dt="2026-05-18T21:56:04.193" v="12118" actId="20577"/>
        <pc:sldMkLst>
          <pc:docMk/>
          <pc:sldMk cId="3086104457" sldId="2147482251"/>
        </pc:sldMkLst>
        <pc:spChg chg="mod">
          <ac:chgData name="Ramachandran Ramjee" userId="ebe1cefc-ea6e-497e-8fdc-30757877ab19" providerId="ADAL" clId="{F6E516BC-0F5B-4CD5-BF2F-B15CC2E260E6}" dt="2026-05-18T20:41:19.822" v="11569" actId="20577"/>
          <ac:spMkLst>
            <pc:docMk/>
            <pc:sldMk cId="3086104457" sldId="2147482251"/>
            <ac:spMk id="2" creationId="{FE35A881-A3F6-608F-A136-4CF721FDBDCD}"/>
          </ac:spMkLst>
        </pc:spChg>
        <pc:spChg chg="mod">
          <ac:chgData name="Ramachandran Ramjee" userId="ebe1cefc-ea6e-497e-8fdc-30757877ab19" providerId="ADAL" clId="{F6E516BC-0F5B-4CD5-BF2F-B15CC2E260E6}" dt="2026-05-18T21:56:04.193" v="12118" actId="20577"/>
          <ac:spMkLst>
            <pc:docMk/>
            <pc:sldMk cId="3086104457" sldId="2147482251"/>
            <ac:spMk id="3" creationId="{0D475D57-4362-216C-65E5-7222703269CD}"/>
          </ac:spMkLst>
        </pc:spChg>
        <pc:spChg chg="add mod">
          <ac:chgData name="Ramachandran Ramjee" userId="ebe1cefc-ea6e-497e-8fdc-30757877ab19" providerId="ADAL" clId="{F6E516BC-0F5B-4CD5-BF2F-B15CC2E260E6}" dt="2026-05-18T20:30:25.535" v="11265" actId="20577"/>
          <ac:spMkLst>
            <pc:docMk/>
            <pc:sldMk cId="3086104457" sldId="2147482251"/>
            <ac:spMk id="35" creationId="{654F5039-4F7C-4EE5-C40C-69A489FFA52F}"/>
          </ac:spMkLst>
        </pc:spChg>
        <pc:picChg chg="mod">
          <ac:chgData name="Ramachandran Ramjee" userId="ebe1cefc-ea6e-497e-8fdc-30757877ab19" providerId="ADAL" clId="{F6E516BC-0F5B-4CD5-BF2F-B15CC2E260E6}" dt="2026-05-18T20:48:15.994" v="11873" actId="1076"/>
          <ac:picMkLst>
            <pc:docMk/>
            <pc:sldMk cId="3086104457" sldId="2147482251"/>
            <ac:picMk id="5" creationId="{BDFA2342-74B3-44C5-9B6C-28C405268EB4}"/>
          </ac:picMkLst>
        </pc:picChg>
      </pc:sldChg>
      <pc:sldChg chg="addSp modSp new del mod ord modAnim">
        <pc:chgData name="Ramachandran Ramjee" userId="ebe1cefc-ea6e-497e-8fdc-30757877ab19" providerId="ADAL" clId="{F6E516BC-0F5B-4CD5-BF2F-B15CC2E260E6}" dt="2026-05-18T19:58:21.512" v="10361" actId="47"/>
        <pc:sldMkLst>
          <pc:docMk/>
          <pc:sldMk cId="3232658890" sldId="2147482253"/>
        </pc:sldMkLst>
        <pc:spChg chg="mod">
          <ac:chgData name="Ramachandran Ramjee" userId="ebe1cefc-ea6e-497e-8fdc-30757877ab19" providerId="ADAL" clId="{F6E516BC-0F5B-4CD5-BF2F-B15CC2E260E6}" dt="2026-05-18T19:04:49.463" v="9316" actId="1076"/>
          <ac:spMkLst>
            <pc:docMk/>
            <pc:sldMk cId="3232658890" sldId="2147482253"/>
            <ac:spMk id="2" creationId="{DB55BFF2-BC83-CAEC-0169-1C34CFAECF79}"/>
          </ac:spMkLst>
        </pc:spChg>
        <pc:spChg chg="mod">
          <ac:chgData name="Ramachandran Ramjee" userId="ebe1cefc-ea6e-497e-8fdc-30757877ab19" providerId="ADAL" clId="{F6E516BC-0F5B-4CD5-BF2F-B15CC2E260E6}" dt="2026-05-18T19:22:32.103" v="9791" actId="403"/>
          <ac:spMkLst>
            <pc:docMk/>
            <pc:sldMk cId="3232658890" sldId="2147482253"/>
            <ac:spMk id="3" creationId="{8E6911CB-518C-B77F-287A-655A58C879B4}"/>
          </ac:spMkLst>
        </pc:spChg>
        <pc:spChg chg="mod">
          <ac:chgData name="Ramachandran Ramjee" userId="ebe1cefc-ea6e-497e-8fdc-30757877ab19" providerId="ADAL" clId="{F6E516BC-0F5B-4CD5-BF2F-B15CC2E260E6}" dt="2026-05-18T19:21:58.521" v="9786" actId="27636"/>
          <ac:spMkLst>
            <pc:docMk/>
            <pc:sldMk cId="3232658890" sldId="2147482253"/>
            <ac:spMk id="4" creationId="{CD54DE0A-C0D3-C588-FE7D-6B1B3906D85C}"/>
          </ac:spMkLst>
        </pc:spChg>
        <pc:spChg chg="mod">
          <ac:chgData name="Ramachandran Ramjee" userId="ebe1cefc-ea6e-497e-8fdc-30757877ab19" providerId="ADAL" clId="{F6E516BC-0F5B-4CD5-BF2F-B15CC2E260E6}" dt="2026-05-18T19:22:35.098" v="9792" actId="403"/>
          <ac:spMkLst>
            <pc:docMk/>
            <pc:sldMk cId="3232658890" sldId="2147482253"/>
            <ac:spMk id="5" creationId="{95F5609C-3A1C-5C32-0930-7A436892D813}"/>
          </ac:spMkLst>
        </pc:spChg>
        <pc:spChg chg="mod">
          <ac:chgData name="Ramachandran Ramjee" userId="ebe1cefc-ea6e-497e-8fdc-30757877ab19" providerId="ADAL" clId="{F6E516BC-0F5B-4CD5-BF2F-B15CC2E260E6}" dt="2026-05-18T19:21:58.523" v="9787" actId="27636"/>
          <ac:spMkLst>
            <pc:docMk/>
            <pc:sldMk cId="3232658890" sldId="2147482253"/>
            <ac:spMk id="6" creationId="{089D2EBD-A994-BA1B-43C8-7E399ABF2F99}"/>
          </ac:spMkLst>
        </pc:spChg>
        <pc:spChg chg="add mod">
          <ac:chgData name="Ramachandran Ramjee" userId="ebe1cefc-ea6e-497e-8fdc-30757877ab19" providerId="ADAL" clId="{F6E516BC-0F5B-4CD5-BF2F-B15CC2E260E6}" dt="2026-05-18T19:22:16.726" v="9790" actId="207"/>
          <ac:spMkLst>
            <pc:docMk/>
            <pc:sldMk cId="3232658890" sldId="2147482253"/>
            <ac:spMk id="8" creationId="{68C57D37-0DA3-7C34-B865-A9A649C2588A}"/>
          </ac:spMkLst>
        </pc:spChg>
      </pc:sldChg>
      <pc:sldChg chg="addSp delSp modSp new mod modAnim">
        <pc:chgData name="Ramachandran Ramjee" userId="ebe1cefc-ea6e-497e-8fdc-30757877ab19" providerId="ADAL" clId="{F6E516BC-0F5B-4CD5-BF2F-B15CC2E260E6}" dt="2026-05-18T20:48:33.222" v="11876" actId="1076"/>
        <pc:sldMkLst>
          <pc:docMk/>
          <pc:sldMk cId="1546367614" sldId="2147482256"/>
        </pc:sldMkLst>
        <pc:spChg chg="mod">
          <ac:chgData name="Ramachandran Ramjee" userId="ebe1cefc-ea6e-497e-8fdc-30757877ab19" providerId="ADAL" clId="{F6E516BC-0F5B-4CD5-BF2F-B15CC2E260E6}" dt="2026-05-18T17:20:14.290" v="7206" actId="1035"/>
          <ac:spMkLst>
            <pc:docMk/>
            <pc:sldMk cId="1546367614" sldId="2147482256"/>
            <ac:spMk id="2" creationId="{D8F5B1D3-5952-A5FC-C480-9B0E9D91E1CB}"/>
          </ac:spMkLst>
        </pc:spChg>
        <pc:spChg chg="add mod">
          <ac:chgData name="Ramachandran Ramjee" userId="ebe1cefc-ea6e-497e-8fdc-30757877ab19" providerId="ADAL" clId="{F6E516BC-0F5B-4CD5-BF2F-B15CC2E260E6}" dt="2026-05-18T18:51:37.130" v="8658" actId="207"/>
          <ac:spMkLst>
            <pc:docMk/>
            <pc:sldMk cId="1546367614" sldId="2147482256"/>
            <ac:spMk id="6" creationId="{7496FBAB-FFDC-7EEF-E7FE-B4A5E0E09C9D}"/>
          </ac:spMkLst>
        </pc:spChg>
        <pc:picChg chg="add mod">
          <ac:chgData name="Ramachandran Ramjee" userId="ebe1cefc-ea6e-497e-8fdc-30757877ab19" providerId="ADAL" clId="{F6E516BC-0F5B-4CD5-BF2F-B15CC2E260E6}" dt="2026-05-18T20:48:33.222" v="11876" actId="1076"/>
          <ac:picMkLst>
            <pc:docMk/>
            <pc:sldMk cId="1546367614" sldId="2147482256"/>
            <ac:picMk id="5" creationId="{443ECB80-2E68-182E-D0BF-DEF47E2447A7}"/>
          </ac:picMkLst>
        </pc:picChg>
      </pc:sldChg>
      <pc:sldChg chg="addSp modSp add mod ord modAnim">
        <pc:chgData name="Ramachandran Ramjee" userId="ebe1cefc-ea6e-497e-8fdc-30757877ab19" providerId="ADAL" clId="{F6E516BC-0F5B-4CD5-BF2F-B15CC2E260E6}" dt="2026-05-18T20:47:12.331" v="11805"/>
        <pc:sldMkLst>
          <pc:docMk/>
          <pc:sldMk cId="1442859249" sldId="2147482257"/>
        </pc:sldMkLst>
        <pc:spChg chg="mod">
          <ac:chgData name="Ramachandran Ramjee" userId="ebe1cefc-ea6e-497e-8fdc-30757877ab19" providerId="ADAL" clId="{F6E516BC-0F5B-4CD5-BF2F-B15CC2E260E6}" dt="2026-05-15T21:46:14.476" v="4321" actId="20577"/>
          <ac:spMkLst>
            <pc:docMk/>
            <pc:sldMk cId="1442859249" sldId="2147482257"/>
            <ac:spMk id="2" creationId="{88A83A69-C402-998F-DFEC-1B613B4D39DD}"/>
          </ac:spMkLst>
        </pc:spChg>
        <pc:spChg chg="mod">
          <ac:chgData name="Ramachandran Ramjee" userId="ebe1cefc-ea6e-497e-8fdc-30757877ab19" providerId="ADAL" clId="{F6E516BC-0F5B-4CD5-BF2F-B15CC2E260E6}" dt="2026-05-18T20:45:27.344" v="11754" actId="20577"/>
          <ac:spMkLst>
            <pc:docMk/>
            <pc:sldMk cId="1442859249" sldId="2147482257"/>
            <ac:spMk id="3" creationId="{7993D660-3B22-76A5-F633-585C378BC898}"/>
          </ac:spMkLst>
        </pc:spChg>
        <pc:spChg chg="add mod">
          <ac:chgData name="Ramachandran Ramjee" userId="ebe1cefc-ea6e-497e-8fdc-30757877ab19" providerId="ADAL" clId="{F6E516BC-0F5B-4CD5-BF2F-B15CC2E260E6}" dt="2026-05-18T20:46:21.583" v="11802" actId="20577"/>
          <ac:spMkLst>
            <pc:docMk/>
            <pc:sldMk cId="1442859249" sldId="2147482257"/>
            <ac:spMk id="4" creationId="{524C42AC-16D5-E0CF-EB5D-DE675942799A}"/>
          </ac:spMkLst>
        </pc:spChg>
      </pc:sldChg>
      <pc:sldChg chg="addSp delSp modSp new mod addAnim delAnim modAnim">
        <pc:chgData name="Ramachandran Ramjee" userId="ebe1cefc-ea6e-497e-8fdc-30757877ab19" providerId="ADAL" clId="{F6E516BC-0F5B-4CD5-BF2F-B15CC2E260E6}" dt="2026-05-18T20:41:16.158" v="11566" actId="20577"/>
        <pc:sldMkLst>
          <pc:docMk/>
          <pc:sldMk cId="3907483499" sldId="2147482258"/>
        </pc:sldMkLst>
        <pc:spChg chg="mod">
          <ac:chgData name="Ramachandran Ramjee" userId="ebe1cefc-ea6e-497e-8fdc-30757877ab19" providerId="ADAL" clId="{F6E516BC-0F5B-4CD5-BF2F-B15CC2E260E6}" dt="2026-05-18T20:41:16.158" v="11566" actId="20577"/>
          <ac:spMkLst>
            <pc:docMk/>
            <pc:sldMk cId="3907483499" sldId="2147482258"/>
            <ac:spMk id="2" creationId="{E516E54B-7660-25C8-4B9F-B25067E11FAC}"/>
          </ac:spMkLst>
        </pc:spChg>
        <pc:spChg chg="add mod">
          <ac:chgData name="Ramachandran Ramjee" userId="ebe1cefc-ea6e-497e-8fdc-30757877ab19" providerId="ADAL" clId="{F6E516BC-0F5B-4CD5-BF2F-B15CC2E260E6}" dt="2026-05-18T20:38:36.659" v="11501" actId="20577"/>
          <ac:spMkLst>
            <pc:docMk/>
            <pc:sldMk cId="3907483499" sldId="2147482258"/>
            <ac:spMk id="5" creationId="{E3191352-E016-EB98-B98F-A204A45A0AE6}"/>
          </ac:spMkLst>
        </pc:spChg>
        <pc:spChg chg="add mod">
          <ac:chgData name="Ramachandran Ramjee" userId="ebe1cefc-ea6e-497e-8fdc-30757877ab19" providerId="ADAL" clId="{F6E516BC-0F5B-4CD5-BF2F-B15CC2E260E6}" dt="2026-05-18T19:44:23.568" v="10358" actId="27636"/>
          <ac:spMkLst>
            <pc:docMk/>
            <pc:sldMk cId="3907483499" sldId="2147482258"/>
            <ac:spMk id="6" creationId="{DE4D3673-CCC8-46E0-C3E1-F313CFDBA585}"/>
          </ac:spMkLst>
        </pc:spChg>
      </pc:sldChg>
      <pc:sldChg chg="addSp delSp modSp new mod ord">
        <pc:chgData name="Ramachandran Ramjee" userId="ebe1cefc-ea6e-497e-8fdc-30757877ab19" providerId="ADAL" clId="{F6E516BC-0F5B-4CD5-BF2F-B15CC2E260E6}" dt="2026-05-18T19:02:45.696" v="9259" actId="108"/>
        <pc:sldMkLst>
          <pc:docMk/>
          <pc:sldMk cId="2750567837" sldId="2147482259"/>
        </pc:sldMkLst>
        <pc:spChg chg="add del mod">
          <ac:chgData name="Ramachandran Ramjee" userId="ebe1cefc-ea6e-497e-8fdc-30757877ab19" providerId="ADAL" clId="{F6E516BC-0F5B-4CD5-BF2F-B15CC2E260E6}" dt="2026-05-15T22:02:01.554" v="5160" actId="478"/>
          <ac:spMkLst>
            <pc:docMk/>
            <pc:sldMk cId="2750567837" sldId="2147482259"/>
            <ac:spMk id="3" creationId="{674E3A7F-ED04-0E12-ED5B-D164043FB9CA}"/>
          </ac:spMkLst>
        </pc:spChg>
        <pc:spChg chg="add del mod">
          <ac:chgData name="Ramachandran Ramjee" userId="ebe1cefc-ea6e-497e-8fdc-30757877ab19" providerId="ADAL" clId="{F6E516BC-0F5B-4CD5-BF2F-B15CC2E260E6}" dt="2026-05-18T19:02:45.696" v="9259" actId="108"/>
          <ac:spMkLst>
            <pc:docMk/>
            <pc:sldMk cId="2750567837" sldId="2147482259"/>
            <ac:spMk id="4" creationId="{DFE5056B-E771-181F-AF77-FD58AE6A5CFE}"/>
          </ac:spMkLst>
        </pc:spChg>
        <pc:spChg chg="add del mod">
          <ac:chgData name="Ramachandran Ramjee" userId="ebe1cefc-ea6e-497e-8fdc-30757877ab19" providerId="ADAL" clId="{F6E516BC-0F5B-4CD5-BF2F-B15CC2E260E6}" dt="2026-05-15T22:02:01.554" v="5160" actId="478"/>
          <ac:spMkLst>
            <pc:docMk/>
            <pc:sldMk cId="2750567837" sldId="2147482259"/>
            <ac:spMk id="7" creationId="{B99CC30F-BCE9-FA92-1573-40376EE37242}"/>
          </ac:spMkLst>
        </pc:spChg>
        <pc:spChg chg="add del mod">
          <ac:chgData name="Ramachandran Ramjee" userId="ebe1cefc-ea6e-497e-8fdc-30757877ab19" providerId="ADAL" clId="{F6E516BC-0F5B-4CD5-BF2F-B15CC2E260E6}" dt="2026-05-15T22:02:01.554" v="5160" actId="478"/>
          <ac:spMkLst>
            <pc:docMk/>
            <pc:sldMk cId="2750567837" sldId="2147482259"/>
            <ac:spMk id="9" creationId="{5AEFF067-DB78-0F84-DA0A-45E63756C972}"/>
          </ac:spMkLst>
        </pc:spChg>
        <pc:spChg chg="add del mod">
          <ac:chgData name="Ramachandran Ramjee" userId="ebe1cefc-ea6e-497e-8fdc-30757877ab19" providerId="ADAL" clId="{F6E516BC-0F5B-4CD5-BF2F-B15CC2E260E6}" dt="2026-05-15T22:02:01.554" v="5160" actId="478"/>
          <ac:spMkLst>
            <pc:docMk/>
            <pc:sldMk cId="2750567837" sldId="2147482259"/>
            <ac:spMk id="11" creationId="{E534C86C-782E-947A-469D-336D6553B17A}"/>
          </ac:spMkLst>
        </pc:spChg>
        <pc:spChg chg="add del mod">
          <ac:chgData name="Ramachandran Ramjee" userId="ebe1cefc-ea6e-497e-8fdc-30757877ab19" providerId="ADAL" clId="{F6E516BC-0F5B-4CD5-BF2F-B15CC2E260E6}" dt="2026-05-15T22:02:01.554" v="5160" actId="478"/>
          <ac:spMkLst>
            <pc:docMk/>
            <pc:sldMk cId="2750567837" sldId="2147482259"/>
            <ac:spMk id="17" creationId="{169CE956-E634-CF4E-B272-024CDB8F9E4A}"/>
          </ac:spMkLst>
        </pc:spChg>
        <pc:spChg chg="add del mod">
          <ac:chgData name="Ramachandran Ramjee" userId="ebe1cefc-ea6e-497e-8fdc-30757877ab19" providerId="ADAL" clId="{F6E516BC-0F5B-4CD5-BF2F-B15CC2E260E6}" dt="2026-05-15T22:02:01.554" v="5160" actId="478"/>
          <ac:spMkLst>
            <pc:docMk/>
            <pc:sldMk cId="2750567837" sldId="2147482259"/>
            <ac:spMk id="18" creationId="{29B8E4C3-7D62-4C2E-F2BE-B78231D34E5B}"/>
          </ac:spMkLst>
        </pc:spChg>
        <pc:spChg chg="add">
          <ac:chgData name="Ramachandran Ramjee" userId="ebe1cefc-ea6e-497e-8fdc-30757877ab19" providerId="ADAL" clId="{F6E516BC-0F5B-4CD5-BF2F-B15CC2E260E6}" dt="2026-05-15T22:02:01.554" v="5160" actId="478"/>
          <ac:spMkLst>
            <pc:docMk/>
            <pc:sldMk cId="2750567837" sldId="2147482259"/>
            <ac:spMk id="19" creationId="{99FDFBFB-9F6A-FF73-8690-7D09ACDE11A9}"/>
          </ac:spMkLst>
        </pc:spChg>
        <pc:spChg chg="mod">
          <ac:chgData name="Ramachandran Ramjee" userId="ebe1cefc-ea6e-497e-8fdc-30757877ab19" providerId="ADAL" clId="{F6E516BC-0F5B-4CD5-BF2F-B15CC2E260E6}" dt="2026-05-15T22:02:23.863" v="5239" actId="1035"/>
          <ac:spMkLst>
            <pc:docMk/>
            <pc:sldMk cId="2750567837" sldId="2147482259"/>
            <ac:spMk id="21" creationId="{7F04A84A-D73E-9721-5D9C-B618DD719023}"/>
          </ac:spMkLst>
        </pc:spChg>
        <pc:spChg chg="mod">
          <ac:chgData name="Ramachandran Ramjee" userId="ebe1cefc-ea6e-497e-8fdc-30757877ab19" providerId="ADAL" clId="{F6E516BC-0F5B-4CD5-BF2F-B15CC2E260E6}" dt="2026-05-15T22:02:23.863" v="5239" actId="1035"/>
          <ac:spMkLst>
            <pc:docMk/>
            <pc:sldMk cId="2750567837" sldId="2147482259"/>
            <ac:spMk id="22" creationId="{7F96F5AB-048D-39EE-7C22-1CABC28D173E}"/>
          </ac:spMkLst>
        </pc:spChg>
        <pc:spChg chg="mod">
          <ac:chgData name="Ramachandran Ramjee" userId="ebe1cefc-ea6e-497e-8fdc-30757877ab19" providerId="ADAL" clId="{F6E516BC-0F5B-4CD5-BF2F-B15CC2E260E6}" dt="2026-05-15T22:02:23.863" v="5239" actId="1035"/>
          <ac:spMkLst>
            <pc:docMk/>
            <pc:sldMk cId="2750567837" sldId="2147482259"/>
            <ac:spMk id="23" creationId="{8D5E65BF-0FF2-AADB-1B16-95E2E3641102}"/>
          </ac:spMkLst>
        </pc:spChg>
        <pc:spChg chg="add del mod">
          <ac:chgData name="Ramachandran Ramjee" userId="ebe1cefc-ea6e-497e-8fdc-30757877ab19" providerId="ADAL" clId="{F6E516BC-0F5B-4CD5-BF2F-B15CC2E260E6}" dt="2026-05-15T22:02:01.554" v="5160" actId="478"/>
          <ac:spMkLst>
            <pc:docMk/>
            <pc:sldMk cId="2750567837" sldId="2147482259"/>
            <ac:spMk id="26" creationId="{6BA78FF3-CF62-359D-F11C-EDF7D908967B}"/>
          </ac:spMkLst>
        </pc:spChg>
      </pc:sldChg>
      <pc:sldChg chg="addSp delSp modSp add mod modAnim">
        <pc:chgData name="Ramachandran Ramjee" userId="ebe1cefc-ea6e-497e-8fdc-30757877ab19" providerId="ADAL" clId="{F6E516BC-0F5B-4CD5-BF2F-B15CC2E260E6}" dt="2026-05-18T21:05:11.117" v="12008" actId="1076"/>
        <pc:sldMkLst>
          <pc:docMk/>
          <pc:sldMk cId="1900854685" sldId="2147482261"/>
        </pc:sldMkLst>
        <pc:spChg chg="mod">
          <ac:chgData name="Ramachandran Ramjee" userId="ebe1cefc-ea6e-497e-8fdc-30757877ab19" providerId="ADAL" clId="{F6E516BC-0F5B-4CD5-BF2F-B15CC2E260E6}" dt="2026-05-18T21:04:52.268" v="12005" actId="1037"/>
          <ac:spMkLst>
            <pc:docMk/>
            <pc:sldMk cId="1900854685" sldId="2147482261"/>
            <ac:spMk id="2" creationId="{A48CF6F1-3269-DDB4-DF85-F55E72C6769A}"/>
          </ac:spMkLst>
        </pc:spChg>
        <pc:spChg chg="mod">
          <ac:chgData name="Ramachandran Ramjee" userId="ebe1cefc-ea6e-497e-8fdc-30757877ab19" providerId="ADAL" clId="{F6E516BC-0F5B-4CD5-BF2F-B15CC2E260E6}" dt="2026-05-18T21:04:52.268" v="12005" actId="1037"/>
          <ac:spMkLst>
            <pc:docMk/>
            <pc:sldMk cId="1900854685" sldId="2147482261"/>
            <ac:spMk id="3" creationId="{9A88722F-A91A-1114-2B1F-D9C0D675F0D1}"/>
          </ac:spMkLst>
        </pc:spChg>
        <pc:spChg chg="mod">
          <ac:chgData name="Ramachandran Ramjee" userId="ebe1cefc-ea6e-497e-8fdc-30757877ab19" providerId="ADAL" clId="{F6E516BC-0F5B-4CD5-BF2F-B15CC2E260E6}" dt="2026-05-18T21:04:52.268" v="12005" actId="1037"/>
          <ac:spMkLst>
            <pc:docMk/>
            <pc:sldMk cId="1900854685" sldId="2147482261"/>
            <ac:spMk id="4" creationId="{0D5702DF-5268-D6EB-6990-7C1CDDF08E7B}"/>
          </ac:spMkLst>
        </pc:spChg>
        <pc:spChg chg="mod">
          <ac:chgData name="Ramachandran Ramjee" userId="ebe1cefc-ea6e-497e-8fdc-30757877ab19" providerId="ADAL" clId="{F6E516BC-0F5B-4CD5-BF2F-B15CC2E260E6}" dt="2026-05-18T21:04:52.268" v="12005" actId="1037"/>
          <ac:spMkLst>
            <pc:docMk/>
            <pc:sldMk cId="1900854685" sldId="2147482261"/>
            <ac:spMk id="5" creationId="{61FEFD42-8F8E-C7E0-2E6C-078B2A01F2A5}"/>
          </ac:spMkLst>
        </pc:spChg>
        <pc:spChg chg="mod">
          <ac:chgData name="Ramachandran Ramjee" userId="ebe1cefc-ea6e-497e-8fdc-30757877ab19" providerId="ADAL" clId="{F6E516BC-0F5B-4CD5-BF2F-B15CC2E260E6}" dt="2026-05-18T21:04:52.268" v="12005" actId="1037"/>
          <ac:spMkLst>
            <pc:docMk/>
            <pc:sldMk cId="1900854685" sldId="2147482261"/>
            <ac:spMk id="6" creationId="{75A98735-A158-239E-6B9E-E4B307C7C157}"/>
          </ac:spMkLst>
        </pc:spChg>
        <pc:spChg chg="mod">
          <ac:chgData name="Ramachandran Ramjee" userId="ebe1cefc-ea6e-497e-8fdc-30757877ab19" providerId="ADAL" clId="{F6E516BC-0F5B-4CD5-BF2F-B15CC2E260E6}" dt="2026-05-18T21:04:52.268" v="12005" actId="1037"/>
          <ac:spMkLst>
            <pc:docMk/>
            <pc:sldMk cId="1900854685" sldId="2147482261"/>
            <ac:spMk id="7" creationId="{85ADCBD9-FF6A-482F-0319-27D9098C2E76}"/>
          </ac:spMkLst>
        </pc:spChg>
        <pc:spChg chg="mod">
          <ac:chgData name="Ramachandran Ramjee" userId="ebe1cefc-ea6e-497e-8fdc-30757877ab19" providerId="ADAL" clId="{F6E516BC-0F5B-4CD5-BF2F-B15CC2E260E6}" dt="2026-05-18T21:04:25.561" v="11879" actId="1076"/>
          <ac:spMkLst>
            <pc:docMk/>
            <pc:sldMk cId="1900854685" sldId="2147482261"/>
            <ac:spMk id="8" creationId="{8DB9DF56-2496-130F-E7E2-12EBB9760C28}"/>
          </ac:spMkLst>
        </pc:spChg>
        <pc:spChg chg="mod">
          <ac:chgData name="Ramachandran Ramjee" userId="ebe1cefc-ea6e-497e-8fdc-30757877ab19" providerId="ADAL" clId="{F6E516BC-0F5B-4CD5-BF2F-B15CC2E260E6}" dt="2026-05-18T21:05:08.120" v="12007" actId="1076"/>
          <ac:spMkLst>
            <pc:docMk/>
            <pc:sldMk cId="1900854685" sldId="2147482261"/>
            <ac:spMk id="9" creationId="{FB4EF9AD-50DB-07A2-B11D-257A5781DB17}"/>
          </ac:spMkLst>
        </pc:spChg>
        <pc:spChg chg="mod">
          <ac:chgData name="Ramachandran Ramjee" userId="ebe1cefc-ea6e-497e-8fdc-30757877ab19" providerId="ADAL" clId="{F6E516BC-0F5B-4CD5-BF2F-B15CC2E260E6}" dt="2026-05-18T21:04:52.268" v="12005" actId="1037"/>
          <ac:spMkLst>
            <pc:docMk/>
            <pc:sldMk cId="1900854685" sldId="2147482261"/>
            <ac:spMk id="10" creationId="{157A687E-5C74-CB67-8F8A-B204E77CFC59}"/>
          </ac:spMkLst>
        </pc:spChg>
        <pc:spChg chg="mod">
          <ac:chgData name="Ramachandran Ramjee" userId="ebe1cefc-ea6e-497e-8fdc-30757877ab19" providerId="ADAL" clId="{F6E516BC-0F5B-4CD5-BF2F-B15CC2E260E6}" dt="2026-05-18T21:04:52.268" v="12005" actId="1037"/>
          <ac:spMkLst>
            <pc:docMk/>
            <pc:sldMk cId="1900854685" sldId="2147482261"/>
            <ac:spMk id="11" creationId="{CD4DB52F-5C95-7A60-FB9E-BCC1CF2ED8BC}"/>
          </ac:spMkLst>
        </pc:spChg>
        <pc:spChg chg="mod">
          <ac:chgData name="Ramachandran Ramjee" userId="ebe1cefc-ea6e-497e-8fdc-30757877ab19" providerId="ADAL" clId="{F6E516BC-0F5B-4CD5-BF2F-B15CC2E260E6}" dt="2026-05-18T21:04:52.268" v="12005" actId="1037"/>
          <ac:spMkLst>
            <pc:docMk/>
            <pc:sldMk cId="1900854685" sldId="2147482261"/>
            <ac:spMk id="12" creationId="{E088EEBC-F252-5E88-0A8D-70DE37880FF5}"/>
          </ac:spMkLst>
        </pc:spChg>
        <pc:spChg chg="add mod">
          <ac:chgData name="Ramachandran Ramjee" userId="ebe1cefc-ea6e-497e-8fdc-30757877ab19" providerId="ADAL" clId="{F6E516BC-0F5B-4CD5-BF2F-B15CC2E260E6}" dt="2026-05-18T21:05:11.117" v="12008" actId="1076"/>
          <ac:spMkLst>
            <pc:docMk/>
            <pc:sldMk cId="1900854685" sldId="2147482261"/>
            <ac:spMk id="21" creationId="{D55C1A4B-BA7E-A3E1-C336-1ED6FB76080F}"/>
          </ac:spMkLst>
        </pc:spChg>
      </pc:sldChg>
      <pc:sldChg chg="addSp delSp modSp add mod modAnim">
        <pc:chgData name="Ramachandran Ramjee" userId="ebe1cefc-ea6e-497e-8fdc-30757877ab19" providerId="ADAL" clId="{F6E516BC-0F5B-4CD5-BF2F-B15CC2E260E6}" dt="2026-05-18T21:04:06.119" v="11877" actId="207"/>
        <pc:sldMkLst>
          <pc:docMk/>
          <pc:sldMk cId="867635270" sldId="2147482262"/>
        </pc:sldMkLst>
        <pc:spChg chg="mod">
          <ac:chgData name="Ramachandran Ramjee" userId="ebe1cefc-ea6e-497e-8fdc-30757877ab19" providerId="ADAL" clId="{F6E516BC-0F5B-4CD5-BF2F-B15CC2E260E6}" dt="2026-05-15T22:16:45.725" v="6102" actId="20577"/>
          <ac:spMkLst>
            <pc:docMk/>
            <pc:sldMk cId="867635270" sldId="2147482262"/>
            <ac:spMk id="2" creationId="{8868A2A5-B1ED-11BE-4AE0-26B24AD13846}"/>
          </ac:spMkLst>
        </pc:spChg>
        <pc:spChg chg="mod">
          <ac:chgData name="Ramachandran Ramjee" userId="ebe1cefc-ea6e-497e-8fdc-30757877ab19" providerId="ADAL" clId="{F6E516BC-0F5B-4CD5-BF2F-B15CC2E260E6}" dt="2026-05-18T21:04:06.119" v="11877" actId="207"/>
          <ac:spMkLst>
            <pc:docMk/>
            <pc:sldMk cId="867635270" sldId="2147482262"/>
            <ac:spMk id="12" creationId="{E0D20F43-91DC-0C61-0264-CA098847506C}"/>
          </ac:spMkLst>
        </pc:spChg>
        <pc:picChg chg="add mod">
          <ac:chgData name="Ramachandran Ramjee" userId="ebe1cefc-ea6e-497e-8fdc-30757877ab19" providerId="ADAL" clId="{F6E516BC-0F5B-4CD5-BF2F-B15CC2E260E6}" dt="2026-05-15T22:17:01.412" v="6111" actId="14100"/>
          <ac:picMkLst>
            <pc:docMk/>
            <pc:sldMk cId="867635270" sldId="2147482262"/>
            <ac:picMk id="4" creationId="{CD9FB84C-2942-3EE6-F9EF-E9E9A9FD05A5}"/>
          </ac:picMkLst>
        </pc:picChg>
      </pc:sldChg>
      <pc:sldChg chg="add del">
        <pc:chgData name="Ramachandran Ramjee" userId="ebe1cefc-ea6e-497e-8fdc-30757877ab19" providerId="ADAL" clId="{F6E516BC-0F5B-4CD5-BF2F-B15CC2E260E6}" dt="2026-05-18T19:15:04.449" v="9696" actId="2890"/>
        <pc:sldMkLst>
          <pc:docMk/>
          <pc:sldMk cId="963223642" sldId="2147482263"/>
        </pc:sldMkLst>
      </pc:sldChg>
      <pc:sldChg chg="addSp modSp new mod modAnim">
        <pc:chgData name="Ramachandran Ramjee" userId="ebe1cefc-ea6e-497e-8fdc-30757877ab19" providerId="ADAL" clId="{F6E516BC-0F5B-4CD5-BF2F-B15CC2E260E6}" dt="2026-05-18T21:06:08.011" v="12009" actId="207"/>
        <pc:sldMkLst>
          <pc:docMk/>
          <pc:sldMk cId="985866254" sldId="2147482263"/>
        </pc:sldMkLst>
        <pc:spChg chg="add mod">
          <ac:chgData name="Ramachandran Ramjee" userId="ebe1cefc-ea6e-497e-8fdc-30757877ab19" providerId="ADAL" clId="{F6E516BC-0F5B-4CD5-BF2F-B15CC2E260E6}" dt="2026-05-18T20:04:42.010" v="10486"/>
          <ac:spMkLst>
            <pc:docMk/>
            <pc:sldMk cId="985866254" sldId="2147482263"/>
            <ac:spMk id="2" creationId="{D381D2B8-19DF-C7F9-7CB5-D2AF2ABD734E}"/>
          </ac:spMkLst>
        </pc:spChg>
        <pc:spChg chg="add mod">
          <ac:chgData name="Ramachandran Ramjee" userId="ebe1cefc-ea6e-497e-8fdc-30757877ab19" providerId="ADAL" clId="{F6E516BC-0F5B-4CD5-BF2F-B15CC2E260E6}" dt="2026-05-18T20:14:52.718" v="10800" actId="1036"/>
          <ac:spMkLst>
            <pc:docMk/>
            <pc:sldMk cId="985866254" sldId="2147482263"/>
            <ac:spMk id="3" creationId="{61F4DBA6-0EFD-9EC8-F58F-C85D1AB86401}"/>
          </ac:spMkLst>
        </pc:spChg>
        <pc:spChg chg="add mod">
          <ac:chgData name="Ramachandran Ramjee" userId="ebe1cefc-ea6e-497e-8fdc-30757877ab19" providerId="ADAL" clId="{F6E516BC-0F5B-4CD5-BF2F-B15CC2E260E6}" dt="2026-05-18T20:41:39.309" v="11575"/>
          <ac:spMkLst>
            <pc:docMk/>
            <pc:sldMk cId="985866254" sldId="2147482263"/>
            <ac:spMk id="4" creationId="{6A9241BC-BAAD-CB9C-5757-062D0F3AF770}"/>
          </ac:spMkLst>
        </pc:spChg>
        <pc:spChg chg="add mod">
          <ac:chgData name="Ramachandran Ramjee" userId="ebe1cefc-ea6e-497e-8fdc-30757877ab19" providerId="ADAL" clId="{F6E516BC-0F5B-4CD5-BF2F-B15CC2E260E6}" dt="2026-05-18T20:14:52.718" v="10800" actId="1036"/>
          <ac:spMkLst>
            <pc:docMk/>
            <pc:sldMk cId="985866254" sldId="2147482263"/>
            <ac:spMk id="5" creationId="{777C4D2C-06D5-71B8-6E67-143FA69AFAF6}"/>
          </ac:spMkLst>
        </pc:spChg>
        <pc:spChg chg="add mod">
          <ac:chgData name="Ramachandran Ramjee" userId="ebe1cefc-ea6e-497e-8fdc-30757877ab19" providerId="ADAL" clId="{F6E516BC-0F5B-4CD5-BF2F-B15CC2E260E6}" dt="2026-05-18T20:42:51.145" v="11634" actId="20577"/>
          <ac:spMkLst>
            <pc:docMk/>
            <pc:sldMk cId="985866254" sldId="2147482263"/>
            <ac:spMk id="6" creationId="{7F400BDA-34F4-C61B-8EF3-8E578C4F795D}"/>
          </ac:spMkLst>
        </pc:spChg>
        <pc:spChg chg="add mod">
          <ac:chgData name="Ramachandran Ramjee" userId="ebe1cefc-ea6e-497e-8fdc-30757877ab19" providerId="ADAL" clId="{F6E516BC-0F5B-4CD5-BF2F-B15CC2E260E6}" dt="2026-05-18T21:06:08.011" v="12009" actId="207"/>
          <ac:spMkLst>
            <pc:docMk/>
            <pc:sldMk cId="985866254" sldId="2147482263"/>
            <ac:spMk id="7" creationId="{F85224B7-2484-8093-C190-0E4EE35E7E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38B1B-179E-4A70-8F87-22B6B1B3C36A}" type="datetimeFigureOut">
              <a:rPr lang="en-US" smtClean="0"/>
              <a:t>5/15/2026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034AC-9CA8-4641-908E-49AF6ADDEF3E}" type="slidenum">
              <a:rPr lang="en-US" smtClean="0"/>
              <a:t>‹#›</a:t>
            </a:fld>
            <a:endParaRPr lang="en-US"/>
          </a:p>
        </p:txBody>
      </p:sp>
    </p:spTree>
    <p:extLst>
      <p:ext uri="{BB962C8B-B14F-4D97-AF65-F5344CB8AC3E}">
        <p14:creationId xmlns:p14="http://schemas.microsoft.com/office/powerpoint/2010/main" val="385832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715126-9D78-480B-8EBA-D3BA0C86B733}" type="slidenum">
              <a:rPr lang="en-US" smtClean="0"/>
              <a:t>1</a:t>
            </a:fld>
            <a:endParaRPr lang="en-US"/>
          </a:p>
        </p:txBody>
      </p:sp>
    </p:spTree>
    <p:extLst>
      <p:ext uri="{BB962C8B-B14F-4D97-AF65-F5344CB8AC3E}">
        <p14:creationId xmlns:p14="http://schemas.microsoft.com/office/powerpoint/2010/main" val="70306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F05423-5B32-405D-9454-D6F38205258A}" type="slidenum">
              <a:rPr lang="en-US" smtClean="0"/>
              <a:t>4</a:t>
            </a:fld>
            <a:endParaRPr lang="en-US"/>
          </a:p>
        </p:txBody>
      </p:sp>
    </p:spTree>
    <p:extLst>
      <p:ext uri="{BB962C8B-B14F-4D97-AF65-F5344CB8AC3E}">
        <p14:creationId xmlns:p14="http://schemas.microsoft.com/office/powerpoint/2010/main" val="194477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F05423-5B32-405D-9454-D6F38205258A}" type="slidenum">
              <a:rPr lang="en-US" smtClean="0"/>
              <a:t>5</a:t>
            </a:fld>
            <a:endParaRPr lang="en-US"/>
          </a:p>
        </p:txBody>
      </p:sp>
    </p:spTree>
    <p:extLst>
      <p:ext uri="{BB962C8B-B14F-4D97-AF65-F5344CB8AC3E}">
        <p14:creationId xmlns:p14="http://schemas.microsoft.com/office/powerpoint/2010/main" val="324779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034AC-9CA8-4641-908E-49AF6ADDEF3E}" type="slidenum">
              <a:rPr lang="en-US" smtClean="0"/>
              <a:t>9</a:t>
            </a:fld>
            <a:endParaRPr lang="en-US"/>
          </a:p>
        </p:txBody>
      </p:sp>
    </p:spTree>
    <p:extLst>
      <p:ext uri="{BB962C8B-B14F-4D97-AF65-F5344CB8AC3E}">
        <p14:creationId xmlns:p14="http://schemas.microsoft.com/office/powerpoint/2010/main" val="198768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034AC-9CA8-4641-908E-49AF6ADDEF3E}" type="slidenum">
              <a:rPr lang="en-US" smtClean="0"/>
              <a:t>11</a:t>
            </a:fld>
            <a:endParaRPr lang="en-US"/>
          </a:p>
        </p:txBody>
      </p:sp>
    </p:spTree>
    <p:extLst>
      <p:ext uri="{BB962C8B-B14F-4D97-AF65-F5344CB8AC3E}">
        <p14:creationId xmlns:p14="http://schemas.microsoft.com/office/powerpoint/2010/main" val="140314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EFD78-D3D4-F312-5C30-DB41E8B7C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C3F05-C0CF-C746-FB61-EA58D3D098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878C2B8-ECB2-C85D-090A-B3CF11893475}"/>
              </a:ext>
            </a:extLst>
          </p:cNvPr>
          <p:cNvSpPr>
            <a:spLocks noGrp="1"/>
          </p:cNvSpPr>
          <p:nvPr>
            <p:ph type="body" idx="1"/>
          </p:nvPr>
        </p:nvSpPr>
        <p:spPr/>
        <p:txBody>
          <a:bodyPr/>
          <a:lstStyle/>
          <a:p>
            <a:r>
              <a:rPr lang="en-US" dirty="0"/>
              <a:t>In TokenWeave we first split the batch ----</a:t>
            </a:r>
          </a:p>
        </p:txBody>
      </p:sp>
      <p:sp>
        <p:nvSpPr>
          <p:cNvPr id="4" name="Slide Number Placeholder 3">
            <a:extLst>
              <a:ext uri="{FF2B5EF4-FFF2-40B4-BE49-F238E27FC236}">
                <a16:creationId xmlns:a16="http://schemas.microsoft.com/office/drawing/2014/main" id="{541C01F4-5A4A-7C47-AD83-C145BDE345E4}"/>
              </a:ext>
            </a:extLst>
          </p:cNvPr>
          <p:cNvSpPr>
            <a:spLocks noGrp="1"/>
          </p:cNvSpPr>
          <p:nvPr>
            <p:ph type="sldNum" sz="quarter" idx="5"/>
          </p:nvPr>
        </p:nvSpPr>
        <p:spPr/>
        <p:txBody>
          <a:bodyPr/>
          <a:lstStyle/>
          <a:p>
            <a:fld id="{49F05423-5B32-405D-9454-D6F38205258A}" type="slidenum">
              <a:rPr lang="en-US" smtClean="0"/>
              <a:t>12</a:t>
            </a:fld>
            <a:endParaRPr lang="en-US" dirty="0"/>
          </a:p>
        </p:txBody>
      </p:sp>
    </p:spTree>
    <p:extLst>
      <p:ext uri="{BB962C8B-B14F-4D97-AF65-F5344CB8AC3E}">
        <p14:creationId xmlns:p14="http://schemas.microsoft.com/office/powerpoint/2010/main" val="324023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d96e89236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d96e89236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350A-8B38-8B31-5FB9-E0128A9869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256CA-4A26-9545-80AD-3AD209344B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E6C18F-2FCD-9BE6-201F-73F97602504E}"/>
              </a:ext>
            </a:extLst>
          </p:cNvPr>
          <p:cNvSpPr>
            <a:spLocks noGrp="1"/>
          </p:cNvSpPr>
          <p:nvPr>
            <p:ph type="dt" sz="half" idx="10"/>
          </p:nvPr>
        </p:nvSpPr>
        <p:spPr/>
        <p:txBody>
          <a:bodyPr/>
          <a:lstStyle/>
          <a:p>
            <a:fld id="{C283FEF2-AC74-46DE-954E-04297ACF1E2D}" type="datetimeFigureOut">
              <a:rPr lang="en-US" smtClean="0"/>
              <a:t>5/15/2026</a:t>
            </a:fld>
            <a:endParaRPr lang="en-US"/>
          </a:p>
        </p:txBody>
      </p:sp>
      <p:sp>
        <p:nvSpPr>
          <p:cNvPr id="5" name="Footer Placeholder 4">
            <a:extLst>
              <a:ext uri="{FF2B5EF4-FFF2-40B4-BE49-F238E27FC236}">
                <a16:creationId xmlns:a16="http://schemas.microsoft.com/office/drawing/2014/main" id="{6B6B4831-6063-844D-0642-46A5894A6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D24F3-F5EB-4E3D-8BA1-C326CB22F390}"/>
              </a:ext>
            </a:extLst>
          </p:cNvPr>
          <p:cNvSpPr>
            <a:spLocks noGrp="1"/>
          </p:cNvSpPr>
          <p:nvPr>
            <p:ph type="sldNum" sz="quarter" idx="12"/>
          </p:nvPr>
        </p:nvSpPr>
        <p:spPr/>
        <p:txBody>
          <a:bodyPr/>
          <a:lstStyle/>
          <a:p>
            <a:fld id="{81485C2A-6E3C-483A-A934-6C6CFFE752E9}" type="slidenum">
              <a:rPr lang="en-US" smtClean="0"/>
              <a:t>‹#›</a:t>
            </a:fld>
            <a:endParaRPr lang="en-US"/>
          </a:p>
        </p:txBody>
      </p:sp>
    </p:spTree>
    <p:extLst>
      <p:ext uri="{BB962C8B-B14F-4D97-AF65-F5344CB8AC3E}">
        <p14:creationId xmlns:p14="http://schemas.microsoft.com/office/powerpoint/2010/main" val="109614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860C0-7BFA-B606-3F21-903C4D35E9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DC78EB-CE2F-510E-84F8-1D3E21FD3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571E6-7599-928A-2A15-40A2A662F528}"/>
              </a:ext>
            </a:extLst>
          </p:cNvPr>
          <p:cNvSpPr>
            <a:spLocks noGrp="1"/>
          </p:cNvSpPr>
          <p:nvPr>
            <p:ph type="dt" sz="half" idx="10"/>
          </p:nvPr>
        </p:nvSpPr>
        <p:spPr/>
        <p:txBody>
          <a:bodyPr/>
          <a:lstStyle/>
          <a:p>
            <a:fld id="{C283FEF2-AC74-46DE-954E-04297ACF1E2D}" type="datetimeFigureOut">
              <a:rPr lang="en-US" smtClean="0"/>
              <a:t>5/15/2026</a:t>
            </a:fld>
            <a:endParaRPr lang="en-US"/>
          </a:p>
        </p:txBody>
      </p:sp>
      <p:sp>
        <p:nvSpPr>
          <p:cNvPr id="5" name="Footer Placeholder 4">
            <a:extLst>
              <a:ext uri="{FF2B5EF4-FFF2-40B4-BE49-F238E27FC236}">
                <a16:creationId xmlns:a16="http://schemas.microsoft.com/office/drawing/2014/main" id="{328D0F35-6BE4-F72C-A743-03797DE8E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DF34F-7BA8-C620-EC9C-ED0CE9A31031}"/>
              </a:ext>
            </a:extLst>
          </p:cNvPr>
          <p:cNvSpPr>
            <a:spLocks noGrp="1"/>
          </p:cNvSpPr>
          <p:nvPr>
            <p:ph type="sldNum" sz="quarter" idx="12"/>
          </p:nvPr>
        </p:nvSpPr>
        <p:spPr/>
        <p:txBody>
          <a:bodyPr/>
          <a:lstStyle/>
          <a:p>
            <a:fld id="{81485C2A-6E3C-483A-A934-6C6CFFE752E9}" type="slidenum">
              <a:rPr lang="en-US" smtClean="0"/>
              <a:t>‹#›</a:t>
            </a:fld>
            <a:endParaRPr lang="en-US"/>
          </a:p>
        </p:txBody>
      </p:sp>
    </p:spTree>
    <p:extLst>
      <p:ext uri="{BB962C8B-B14F-4D97-AF65-F5344CB8AC3E}">
        <p14:creationId xmlns:p14="http://schemas.microsoft.com/office/powerpoint/2010/main" val="90997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025B17-69D0-B3F3-AA18-8B21A3BDB6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602B66-6B2D-C075-0E5B-48695FC40E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BF5A1-0BF6-9E38-B33B-A3CBF99C9D6A}"/>
              </a:ext>
            </a:extLst>
          </p:cNvPr>
          <p:cNvSpPr>
            <a:spLocks noGrp="1"/>
          </p:cNvSpPr>
          <p:nvPr>
            <p:ph type="dt" sz="half" idx="10"/>
          </p:nvPr>
        </p:nvSpPr>
        <p:spPr/>
        <p:txBody>
          <a:bodyPr/>
          <a:lstStyle/>
          <a:p>
            <a:fld id="{C283FEF2-AC74-46DE-954E-04297ACF1E2D}" type="datetimeFigureOut">
              <a:rPr lang="en-US" smtClean="0"/>
              <a:t>5/15/2026</a:t>
            </a:fld>
            <a:endParaRPr lang="en-US"/>
          </a:p>
        </p:txBody>
      </p:sp>
      <p:sp>
        <p:nvSpPr>
          <p:cNvPr id="5" name="Footer Placeholder 4">
            <a:extLst>
              <a:ext uri="{FF2B5EF4-FFF2-40B4-BE49-F238E27FC236}">
                <a16:creationId xmlns:a16="http://schemas.microsoft.com/office/drawing/2014/main" id="{9550F6B6-09A0-4ACC-132B-6D2CE8973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69721-9A62-F56B-37DD-52CD544A162F}"/>
              </a:ext>
            </a:extLst>
          </p:cNvPr>
          <p:cNvSpPr>
            <a:spLocks noGrp="1"/>
          </p:cNvSpPr>
          <p:nvPr>
            <p:ph type="sldNum" sz="quarter" idx="12"/>
          </p:nvPr>
        </p:nvSpPr>
        <p:spPr/>
        <p:txBody>
          <a:bodyPr/>
          <a:lstStyle/>
          <a:p>
            <a:fld id="{81485C2A-6E3C-483A-A934-6C6CFFE752E9}" type="slidenum">
              <a:rPr lang="en-US" smtClean="0"/>
              <a:t>‹#›</a:t>
            </a:fld>
            <a:endParaRPr lang="en-US"/>
          </a:p>
        </p:txBody>
      </p:sp>
    </p:spTree>
    <p:extLst>
      <p:ext uri="{BB962C8B-B14F-4D97-AF65-F5344CB8AC3E}">
        <p14:creationId xmlns:p14="http://schemas.microsoft.com/office/powerpoint/2010/main" val="281674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7485-A814-19B7-7835-120D8F4F79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BA519-17AF-A5E8-4509-A203A34D2D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E13CF-2D81-065F-02C0-3E407D2B9DBC}"/>
              </a:ext>
            </a:extLst>
          </p:cNvPr>
          <p:cNvSpPr>
            <a:spLocks noGrp="1"/>
          </p:cNvSpPr>
          <p:nvPr>
            <p:ph type="dt" sz="half" idx="10"/>
          </p:nvPr>
        </p:nvSpPr>
        <p:spPr/>
        <p:txBody>
          <a:bodyPr/>
          <a:lstStyle/>
          <a:p>
            <a:fld id="{C283FEF2-AC74-46DE-954E-04297ACF1E2D}" type="datetimeFigureOut">
              <a:rPr lang="en-US" smtClean="0"/>
              <a:t>5/15/2026</a:t>
            </a:fld>
            <a:endParaRPr lang="en-US"/>
          </a:p>
        </p:txBody>
      </p:sp>
      <p:sp>
        <p:nvSpPr>
          <p:cNvPr id="5" name="Footer Placeholder 4">
            <a:extLst>
              <a:ext uri="{FF2B5EF4-FFF2-40B4-BE49-F238E27FC236}">
                <a16:creationId xmlns:a16="http://schemas.microsoft.com/office/drawing/2014/main" id="{8F390C6A-EA9E-B68E-3D58-0BA3D58E9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8A638-2049-79C2-C4D7-62858135C9A2}"/>
              </a:ext>
            </a:extLst>
          </p:cNvPr>
          <p:cNvSpPr>
            <a:spLocks noGrp="1"/>
          </p:cNvSpPr>
          <p:nvPr>
            <p:ph type="sldNum" sz="quarter" idx="12"/>
          </p:nvPr>
        </p:nvSpPr>
        <p:spPr/>
        <p:txBody>
          <a:bodyPr/>
          <a:lstStyle/>
          <a:p>
            <a:fld id="{81485C2A-6E3C-483A-A934-6C6CFFE752E9}" type="slidenum">
              <a:rPr lang="en-US" smtClean="0"/>
              <a:t>‹#›</a:t>
            </a:fld>
            <a:endParaRPr lang="en-US"/>
          </a:p>
        </p:txBody>
      </p:sp>
    </p:spTree>
    <p:extLst>
      <p:ext uri="{BB962C8B-B14F-4D97-AF65-F5344CB8AC3E}">
        <p14:creationId xmlns:p14="http://schemas.microsoft.com/office/powerpoint/2010/main" val="389769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7CA0-29AA-3580-1791-CF74DC9F3F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6C7501-D802-E998-DD24-5CB4AEFE80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ABAFB-7A76-C971-D6D3-8DF1A35B4D45}"/>
              </a:ext>
            </a:extLst>
          </p:cNvPr>
          <p:cNvSpPr>
            <a:spLocks noGrp="1"/>
          </p:cNvSpPr>
          <p:nvPr>
            <p:ph type="dt" sz="half" idx="10"/>
          </p:nvPr>
        </p:nvSpPr>
        <p:spPr/>
        <p:txBody>
          <a:bodyPr/>
          <a:lstStyle/>
          <a:p>
            <a:fld id="{C283FEF2-AC74-46DE-954E-04297ACF1E2D}" type="datetimeFigureOut">
              <a:rPr lang="en-US" smtClean="0"/>
              <a:t>5/15/2026</a:t>
            </a:fld>
            <a:endParaRPr lang="en-US"/>
          </a:p>
        </p:txBody>
      </p:sp>
      <p:sp>
        <p:nvSpPr>
          <p:cNvPr id="5" name="Footer Placeholder 4">
            <a:extLst>
              <a:ext uri="{FF2B5EF4-FFF2-40B4-BE49-F238E27FC236}">
                <a16:creationId xmlns:a16="http://schemas.microsoft.com/office/drawing/2014/main" id="{1576CB36-D229-2D9C-E3E7-25AAAA213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7130F-AD67-DA05-A77D-9394EFAD3B54}"/>
              </a:ext>
            </a:extLst>
          </p:cNvPr>
          <p:cNvSpPr>
            <a:spLocks noGrp="1"/>
          </p:cNvSpPr>
          <p:nvPr>
            <p:ph type="sldNum" sz="quarter" idx="12"/>
          </p:nvPr>
        </p:nvSpPr>
        <p:spPr/>
        <p:txBody>
          <a:bodyPr/>
          <a:lstStyle/>
          <a:p>
            <a:fld id="{81485C2A-6E3C-483A-A934-6C6CFFE752E9}" type="slidenum">
              <a:rPr lang="en-US" smtClean="0"/>
              <a:t>‹#›</a:t>
            </a:fld>
            <a:endParaRPr lang="en-US"/>
          </a:p>
        </p:txBody>
      </p:sp>
    </p:spTree>
    <p:extLst>
      <p:ext uri="{BB962C8B-B14F-4D97-AF65-F5344CB8AC3E}">
        <p14:creationId xmlns:p14="http://schemas.microsoft.com/office/powerpoint/2010/main" val="55855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04D0-2FA3-D8AA-4A93-D453DC88B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EA64C-6FE0-B15E-6EAF-A20B0A0317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B65452-64E5-A173-EBF8-014050B612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837CB4-C0F2-BE3C-BA90-C2E4FB85A796}"/>
              </a:ext>
            </a:extLst>
          </p:cNvPr>
          <p:cNvSpPr>
            <a:spLocks noGrp="1"/>
          </p:cNvSpPr>
          <p:nvPr>
            <p:ph type="dt" sz="half" idx="10"/>
          </p:nvPr>
        </p:nvSpPr>
        <p:spPr/>
        <p:txBody>
          <a:bodyPr/>
          <a:lstStyle/>
          <a:p>
            <a:fld id="{C283FEF2-AC74-46DE-954E-04297ACF1E2D}" type="datetimeFigureOut">
              <a:rPr lang="en-US" smtClean="0"/>
              <a:t>5/15/2026</a:t>
            </a:fld>
            <a:endParaRPr lang="en-US"/>
          </a:p>
        </p:txBody>
      </p:sp>
      <p:sp>
        <p:nvSpPr>
          <p:cNvPr id="6" name="Footer Placeholder 5">
            <a:extLst>
              <a:ext uri="{FF2B5EF4-FFF2-40B4-BE49-F238E27FC236}">
                <a16:creationId xmlns:a16="http://schemas.microsoft.com/office/drawing/2014/main" id="{9F34FE06-C0B9-E842-295B-1CFCC174E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ECEEB-74B2-7F5D-32A4-5B6D646213A2}"/>
              </a:ext>
            </a:extLst>
          </p:cNvPr>
          <p:cNvSpPr>
            <a:spLocks noGrp="1"/>
          </p:cNvSpPr>
          <p:nvPr>
            <p:ph type="sldNum" sz="quarter" idx="12"/>
          </p:nvPr>
        </p:nvSpPr>
        <p:spPr/>
        <p:txBody>
          <a:bodyPr/>
          <a:lstStyle/>
          <a:p>
            <a:fld id="{81485C2A-6E3C-483A-A934-6C6CFFE752E9}" type="slidenum">
              <a:rPr lang="en-US" smtClean="0"/>
              <a:t>‹#›</a:t>
            </a:fld>
            <a:endParaRPr lang="en-US"/>
          </a:p>
        </p:txBody>
      </p:sp>
    </p:spTree>
    <p:extLst>
      <p:ext uri="{BB962C8B-B14F-4D97-AF65-F5344CB8AC3E}">
        <p14:creationId xmlns:p14="http://schemas.microsoft.com/office/powerpoint/2010/main" val="61390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1C01-B831-D378-2F22-75B9C50687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FF0C45-347E-9F3E-C7F9-411CE5E1B4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8FECC0-1999-4F92-C409-D7FF080A12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B6D77E-A09C-A4C2-3132-020F121CA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228F70-0077-3C26-4035-D56CDD3ED3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FFE8F2-B955-2D3E-D749-15F00E432280}"/>
              </a:ext>
            </a:extLst>
          </p:cNvPr>
          <p:cNvSpPr>
            <a:spLocks noGrp="1"/>
          </p:cNvSpPr>
          <p:nvPr>
            <p:ph type="dt" sz="half" idx="10"/>
          </p:nvPr>
        </p:nvSpPr>
        <p:spPr/>
        <p:txBody>
          <a:bodyPr/>
          <a:lstStyle/>
          <a:p>
            <a:fld id="{C283FEF2-AC74-46DE-954E-04297ACF1E2D}" type="datetimeFigureOut">
              <a:rPr lang="en-US" smtClean="0"/>
              <a:t>5/15/2026</a:t>
            </a:fld>
            <a:endParaRPr lang="en-US"/>
          </a:p>
        </p:txBody>
      </p:sp>
      <p:sp>
        <p:nvSpPr>
          <p:cNvPr id="8" name="Footer Placeholder 7">
            <a:extLst>
              <a:ext uri="{FF2B5EF4-FFF2-40B4-BE49-F238E27FC236}">
                <a16:creationId xmlns:a16="http://schemas.microsoft.com/office/drawing/2014/main" id="{4C133EF4-002B-32DF-26B5-89C14CAFCE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12CE2-B90D-1C35-E1AB-2A67DBDDBFB0}"/>
              </a:ext>
            </a:extLst>
          </p:cNvPr>
          <p:cNvSpPr>
            <a:spLocks noGrp="1"/>
          </p:cNvSpPr>
          <p:nvPr>
            <p:ph type="sldNum" sz="quarter" idx="12"/>
          </p:nvPr>
        </p:nvSpPr>
        <p:spPr/>
        <p:txBody>
          <a:bodyPr/>
          <a:lstStyle/>
          <a:p>
            <a:fld id="{81485C2A-6E3C-483A-A934-6C6CFFE752E9}" type="slidenum">
              <a:rPr lang="en-US" smtClean="0"/>
              <a:t>‹#›</a:t>
            </a:fld>
            <a:endParaRPr lang="en-US"/>
          </a:p>
        </p:txBody>
      </p:sp>
    </p:spTree>
    <p:extLst>
      <p:ext uri="{BB962C8B-B14F-4D97-AF65-F5344CB8AC3E}">
        <p14:creationId xmlns:p14="http://schemas.microsoft.com/office/powerpoint/2010/main" val="46756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75F4-52EE-F53A-2C58-0399852F42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327CCA-A4C6-957F-E264-EFE75936AD5D}"/>
              </a:ext>
            </a:extLst>
          </p:cNvPr>
          <p:cNvSpPr>
            <a:spLocks noGrp="1"/>
          </p:cNvSpPr>
          <p:nvPr>
            <p:ph type="dt" sz="half" idx="10"/>
          </p:nvPr>
        </p:nvSpPr>
        <p:spPr/>
        <p:txBody>
          <a:bodyPr/>
          <a:lstStyle/>
          <a:p>
            <a:fld id="{C283FEF2-AC74-46DE-954E-04297ACF1E2D}" type="datetimeFigureOut">
              <a:rPr lang="en-US" smtClean="0"/>
              <a:t>5/15/2026</a:t>
            </a:fld>
            <a:endParaRPr lang="en-US"/>
          </a:p>
        </p:txBody>
      </p:sp>
      <p:sp>
        <p:nvSpPr>
          <p:cNvPr id="4" name="Footer Placeholder 3">
            <a:extLst>
              <a:ext uri="{FF2B5EF4-FFF2-40B4-BE49-F238E27FC236}">
                <a16:creationId xmlns:a16="http://schemas.microsoft.com/office/drawing/2014/main" id="{52D1C271-CF95-19BF-31E6-CD02B23381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9DD55-2B9D-EF38-91DD-F495AAA8CB35}"/>
              </a:ext>
            </a:extLst>
          </p:cNvPr>
          <p:cNvSpPr>
            <a:spLocks noGrp="1"/>
          </p:cNvSpPr>
          <p:nvPr>
            <p:ph type="sldNum" sz="quarter" idx="12"/>
          </p:nvPr>
        </p:nvSpPr>
        <p:spPr/>
        <p:txBody>
          <a:bodyPr/>
          <a:lstStyle/>
          <a:p>
            <a:fld id="{81485C2A-6E3C-483A-A934-6C6CFFE752E9}" type="slidenum">
              <a:rPr lang="en-US" smtClean="0"/>
              <a:t>‹#›</a:t>
            </a:fld>
            <a:endParaRPr lang="en-US"/>
          </a:p>
        </p:txBody>
      </p:sp>
    </p:spTree>
    <p:extLst>
      <p:ext uri="{BB962C8B-B14F-4D97-AF65-F5344CB8AC3E}">
        <p14:creationId xmlns:p14="http://schemas.microsoft.com/office/powerpoint/2010/main" val="186159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79BDC-3815-8AB7-D98B-D13483173641}"/>
              </a:ext>
            </a:extLst>
          </p:cNvPr>
          <p:cNvSpPr>
            <a:spLocks noGrp="1"/>
          </p:cNvSpPr>
          <p:nvPr>
            <p:ph type="dt" sz="half" idx="10"/>
          </p:nvPr>
        </p:nvSpPr>
        <p:spPr/>
        <p:txBody>
          <a:bodyPr/>
          <a:lstStyle/>
          <a:p>
            <a:fld id="{C283FEF2-AC74-46DE-954E-04297ACF1E2D}" type="datetimeFigureOut">
              <a:rPr lang="en-US" smtClean="0"/>
              <a:t>5/15/2026</a:t>
            </a:fld>
            <a:endParaRPr lang="en-US"/>
          </a:p>
        </p:txBody>
      </p:sp>
      <p:sp>
        <p:nvSpPr>
          <p:cNvPr id="3" name="Footer Placeholder 2">
            <a:extLst>
              <a:ext uri="{FF2B5EF4-FFF2-40B4-BE49-F238E27FC236}">
                <a16:creationId xmlns:a16="http://schemas.microsoft.com/office/drawing/2014/main" id="{33BBE17A-3AC8-DF54-631A-A36F03A6F4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176FB9-DFF8-5166-04D2-9B632E69F274}"/>
              </a:ext>
            </a:extLst>
          </p:cNvPr>
          <p:cNvSpPr>
            <a:spLocks noGrp="1"/>
          </p:cNvSpPr>
          <p:nvPr>
            <p:ph type="sldNum" sz="quarter" idx="12"/>
          </p:nvPr>
        </p:nvSpPr>
        <p:spPr/>
        <p:txBody>
          <a:bodyPr/>
          <a:lstStyle/>
          <a:p>
            <a:fld id="{81485C2A-6E3C-483A-A934-6C6CFFE752E9}" type="slidenum">
              <a:rPr lang="en-US" smtClean="0"/>
              <a:t>‹#›</a:t>
            </a:fld>
            <a:endParaRPr lang="en-US"/>
          </a:p>
        </p:txBody>
      </p:sp>
    </p:spTree>
    <p:extLst>
      <p:ext uri="{BB962C8B-B14F-4D97-AF65-F5344CB8AC3E}">
        <p14:creationId xmlns:p14="http://schemas.microsoft.com/office/powerpoint/2010/main" val="199999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219B-B25D-333D-75C9-8CD948D47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DD7612-F315-33B1-3069-948144AC1A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CC3B0B-D8C9-4A7C-C08C-29123869B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86D86-A96D-B6BA-D5C0-D615B3EB2D0B}"/>
              </a:ext>
            </a:extLst>
          </p:cNvPr>
          <p:cNvSpPr>
            <a:spLocks noGrp="1"/>
          </p:cNvSpPr>
          <p:nvPr>
            <p:ph type="dt" sz="half" idx="10"/>
          </p:nvPr>
        </p:nvSpPr>
        <p:spPr/>
        <p:txBody>
          <a:bodyPr/>
          <a:lstStyle/>
          <a:p>
            <a:fld id="{C283FEF2-AC74-46DE-954E-04297ACF1E2D}" type="datetimeFigureOut">
              <a:rPr lang="en-US" smtClean="0"/>
              <a:t>5/15/2026</a:t>
            </a:fld>
            <a:endParaRPr lang="en-US"/>
          </a:p>
        </p:txBody>
      </p:sp>
      <p:sp>
        <p:nvSpPr>
          <p:cNvPr id="6" name="Footer Placeholder 5">
            <a:extLst>
              <a:ext uri="{FF2B5EF4-FFF2-40B4-BE49-F238E27FC236}">
                <a16:creationId xmlns:a16="http://schemas.microsoft.com/office/drawing/2014/main" id="{025C4BBE-6A89-2FDE-F208-A79608C72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F292E-A29B-25DE-39B1-71836B932CC3}"/>
              </a:ext>
            </a:extLst>
          </p:cNvPr>
          <p:cNvSpPr>
            <a:spLocks noGrp="1"/>
          </p:cNvSpPr>
          <p:nvPr>
            <p:ph type="sldNum" sz="quarter" idx="12"/>
          </p:nvPr>
        </p:nvSpPr>
        <p:spPr/>
        <p:txBody>
          <a:bodyPr/>
          <a:lstStyle/>
          <a:p>
            <a:fld id="{81485C2A-6E3C-483A-A934-6C6CFFE752E9}" type="slidenum">
              <a:rPr lang="en-US" smtClean="0"/>
              <a:t>‹#›</a:t>
            </a:fld>
            <a:endParaRPr lang="en-US"/>
          </a:p>
        </p:txBody>
      </p:sp>
    </p:spTree>
    <p:extLst>
      <p:ext uri="{BB962C8B-B14F-4D97-AF65-F5344CB8AC3E}">
        <p14:creationId xmlns:p14="http://schemas.microsoft.com/office/powerpoint/2010/main" val="335994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B7CC-2DDA-A55F-8AFF-F13FA2ACA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22ACC7-4AA7-84F4-0EAB-A7B95FD56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68D116-AF74-1398-A867-8780EE777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8837B-B1C4-7B25-F50D-E773B26FC6B8}"/>
              </a:ext>
            </a:extLst>
          </p:cNvPr>
          <p:cNvSpPr>
            <a:spLocks noGrp="1"/>
          </p:cNvSpPr>
          <p:nvPr>
            <p:ph type="dt" sz="half" idx="10"/>
          </p:nvPr>
        </p:nvSpPr>
        <p:spPr/>
        <p:txBody>
          <a:bodyPr/>
          <a:lstStyle/>
          <a:p>
            <a:fld id="{C283FEF2-AC74-46DE-954E-04297ACF1E2D}" type="datetimeFigureOut">
              <a:rPr lang="en-US" smtClean="0"/>
              <a:t>5/15/2026</a:t>
            </a:fld>
            <a:endParaRPr lang="en-US"/>
          </a:p>
        </p:txBody>
      </p:sp>
      <p:sp>
        <p:nvSpPr>
          <p:cNvPr id="6" name="Footer Placeholder 5">
            <a:extLst>
              <a:ext uri="{FF2B5EF4-FFF2-40B4-BE49-F238E27FC236}">
                <a16:creationId xmlns:a16="http://schemas.microsoft.com/office/drawing/2014/main" id="{8D60F1D1-76BE-0F2D-D6E2-52A6D1C7C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96E11-F202-5C74-B2E8-294B4C5C93F9}"/>
              </a:ext>
            </a:extLst>
          </p:cNvPr>
          <p:cNvSpPr>
            <a:spLocks noGrp="1"/>
          </p:cNvSpPr>
          <p:nvPr>
            <p:ph type="sldNum" sz="quarter" idx="12"/>
          </p:nvPr>
        </p:nvSpPr>
        <p:spPr/>
        <p:txBody>
          <a:bodyPr/>
          <a:lstStyle/>
          <a:p>
            <a:fld id="{81485C2A-6E3C-483A-A934-6C6CFFE752E9}" type="slidenum">
              <a:rPr lang="en-US" smtClean="0"/>
              <a:t>‹#›</a:t>
            </a:fld>
            <a:endParaRPr lang="en-US"/>
          </a:p>
        </p:txBody>
      </p:sp>
    </p:spTree>
    <p:extLst>
      <p:ext uri="{BB962C8B-B14F-4D97-AF65-F5344CB8AC3E}">
        <p14:creationId xmlns:p14="http://schemas.microsoft.com/office/powerpoint/2010/main" val="111950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D34D9C-336B-C54B-BA09-43B1F3D9DC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9CE22C-9DCE-6272-6C8F-B4BC3F99C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5BFCF-FEEA-EA43-5FDA-F41AE3250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83FEF2-AC74-46DE-954E-04297ACF1E2D}" type="datetimeFigureOut">
              <a:rPr lang="en-US" smtClean="0"/>
              <a:t>5/15/2026</a:t>
            </a:fld>
            <a:endParaRPr lang="en-US"/>
          </a:p>
        </p:txBody>
      </p:sp>
      <p:sp>
        <p:nvSpPr>
          <p:cNvPr id="5" name="Footer Placeholder 4">
            <a:extLst>
              <a:ext uri="{FF2B5EF4-FFF2-40B4-BE49-F238E27FC236}">
                <a16:creationId xmlns:a16="http://schemas.microsoft.com/office/drawing/2014/main" id="{06DCCEA8-CE59-85FD-E0B2-8C685FF210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98DB336-7772-3C49-6131-CEF9494B5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485C2A-6E3C-483A-A934-6C6CFFE752E9}" type="slidenum">
              <a:rPr lang="en-US" smtClean="0"/>
              <a:t>‹#›</a:t>
            </a:fld>
            <a:endParaRPr lang="en-US"/>
          </a:p>
        </p:txBody>
      </p:sp>
    </p:spTree>
    <p:extLst>
      <p:ext uri="{BB962C8B-B14F-4D97-AF65-F5344CB8AC3E}">
        <p14:creationId xmlns:p14="http://schemas.microsoft.com/office/powerpoint/2010/main" val="663134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DD2A-53BF-9CE5-4D1B-34B6E4B2E09B}"/>
              </a:ext>
            </a:extLst>
          </p:cNvPr>
          <p:cNvSpPr>
            <a:spLocks noGrp="1"/>
          </p:cNvSpPr>
          <p:nvPr>
            <p:ph type="ctrTitle"/>
          </p:nvPr>
        </p:nvSpPr>
        <p:spPr/>
        <p:txBody>
          <a:bodyPr>
            <a:normAutofit fontScale="90000"/>
          </a:bodyPr>
          <a:lstStyle/>
          <a:p>
            <a:r>
              <a:rPr lang="en-US" dirty="0"/>
              <a:t>TokenWeave:</a:t>
            </a:r>
            <a:br>
              <a:rPr lang="en-US" dirty="0"/>
            </a:br>
            <a:r>
              <a:rPr lang="en-US" sz="3600" dirty="0"/>
              <a:t>Accelerating Tensor Parallelism LLM Inference Through Efficient Compute-Communication Overlap</a:t>
            </a:r>
            <a:endParaRPr lang="en-US" dirty="0"/>
          </a:p>
        </p:txBody>
      </p:sp>
      <p:sp>
        <p:nvSpPr>
          <p:cNvPr id="3" name="Subtitle 2">
            <a:extLst>
              <a:ext uri="{FF2B5EF4-FFF2-40B4-BE49-F238E27FC236}">
                <a16:creationId xmlns:a16="http://schemas.microsoft.com/office/drawing/2014/main" id="{BAE33B7C-9BB3-FD2F-97EE-4A43C8C4EDBB}"/>
              </a:ext>
            </a:extLst>
          </p:cNvPr>
          <p:cNvSpPr>
            <a:spLocks noGrp="1"/>
          </p:cNvSpPr>
          <p:nvPr>
            <p:ph type="subTitle" idx="1"/>
          </p:nvPr>
        </p:nvSpPr>
        <p:spPr/>
        <p:txBody>
          <a:bodyPr/>
          <a:lstStyle/>
          <a:p>
            <a:r>
              <a:rPr lang="en-US" dirty="0"/>
              <a:t>Raja Gond, Nipun Kwatra, and </a:t>
            </a:r>
            <a:r>
              <a:rPr lang="en-US" b="1" dirty="0"/>
              <a:t>Ram Ramjee </a:t>
            </a:r>
          </a:p>
          <a:p>
            <a:r>
              <a:rPr lang="en-US" dirty="0"/>
              <a:t>Microsoft Research, India</a:t>
            </a:r>
          </a:p>
        </p:txBody>
      </p:sp>
      <p:pic>
        <p:nvPicPr>
          <p:cNvPr id="4" name="Google Shape;59;p13">
            <a:extLst>
              <a:ext uri="{FF2B5EF4-FFF2-40B4-BE49-F238E27FC236}">
                <a16:creationId xmlns:a16="http://schemas.microsoft.com/office/drawing/2014/main" id="{D544717E-09CD-D673-5AD3-E3B877EA7E29}"/>
              </a:ext>
            </a:extLst>
          </p:cNvPr>
          <p:cNvPicPr preferRelativeResize="0"/>
          <p:nvPr/>
        </p:nvPicPr>
        <p:blipFill>
          <a:blip r:embed="rId3">
            <a:alphaModFix/>
          </a:blip>
          <a:stretch>
            <a:fillRect/>
          </a:stretch>
        </p:blipFill>
        <p:spPr>
          <a:xfrm>
            <a:off x="9488434" y="338917"/>
            <a:ext cx="786384" cy="790025"/>
          </a:xfrm>
          <a:prstGeom prst="rect">
            <a:avLst/>
          </a:prstGeom>
          <a:noFill/>
          <a:ln>
            <a:noFill/>
          </a:ln>
        </p:spPr>
      </p:pic>
      <p:pic>
        <p:nvPicPr>
          <p:cNvPr id="5" name="Google Shape;60;p13">
            <a:extLst>
              <a:ext uri="{FF2B5EF4-FFF2-40B4-BE49-F238E27FC236}">
                <a16:creationId xmlns:a16="http://schemas.microsoft.com/office/drawing/2014/main" id="{A28E4046-4E14-F498-791F-971E6B147F5A}"/>
              </a:ext>
            </a:extLst>
          </p:cNvPr>
          <p:cNvPicPr preferRelativeResize="0"/>
          <p:nvPr/>
        </p:nvPicPr>
        <p:blipFill>
          <a:blip r:embed="rId4">
            <a:alphaModFix/>
          </a:blip>
          <a:stretch>
            <a:fillRect/>
          </a:stretch>
        </p:blipFill>
        <p:spPr>
          <a:xfrm>
            <a:off x="11061194" y="338915"/>
            <a:ext cx="786384" cy="790027"/>
          </a:xfrm>
          <a:prstGeom prst="rect">
            <a:avLst/>
          </a:prstGeom>
          <a:noFill/>
          <a:ln>
            <a:noFill/>
          </a:ln>
        </p:spPr>
      </p:pic>
      <p:pic>
        <p:nvPicPr>
          <p:cNvPr id="6" name="Google Shape;61;p13">
            <a:extLst>
              <a:ext uri="{FF2B5EF4-FFF2-40B4-BE49-F238E27FC236}">
                <a16:creationId xmlns:a16="http://schemas.microsoft.com/office/drawing/2014/main" id="{FE32248A-D368-BA6F-52F0-B7D812A7CF34}"/>
              </a:ext>
            </a:extLst>
          </p:cNvPr>
          <p:cNvPicPr preferRelativeResize="0"/>
          <p:nvPr/>
        </p:nvPicPr>
        <p:blipFill>
          <a:blip r:embed="rId5">
            <a:alphaModFix/>
          </a:blip>
          <a:stretch>
            <a:fillRect/>
          </a:stretch>
        </p:blipFill>
        <p:spPr>
          <a:xfrm>
            <a:off x="10274802" y="338907"/>
            <a:ext cx="786384" cy="790025"/>
          </a:xfrm>
          <a:prstGeom prst="rect">
            <a:avLst/>
          </a:prstGeom>
          <a:noFill/>
          <a:ln>
            <a:noFill/>
          </a:ln>
        </p:spPr>
      </p:pic>
      <p:pic>
        <p:nvPicPr>
          <p:cNvPr id="7" name="Google Shape;58;p13">
            <a:extLst>
              <a:ext uri="{FF2B5EF4-FFF2-40B4-BE49-F238E27FC236}">
                <a16:creationId xmlns:a16="http://schemas.microsoft.com/office/drawing/2014/main" id="{D7413A01-DEAA-8DED-BD8D-E6C5584B0AAD}"/>
              </a:ext>
            </a:extLst>
          </p:cNvPr>
          <p:cNvPicPr preferRelativeResize="0"/>
          <p:nvPr/>
        </p:nvPicPr>
        <p:blipFill>
          <a:blip r:embed="rId6">
            <a:alphaModFix/>
          </a:blip>
          <a:stretch>
            <a:fillRect/>
          </a:stretch>
        </p:blipFill>
        <p:spPr>
          <a:xfrm>
            <a:off x="9488434" y="5735637"/>
            <a:ext cx="2805101" cy="1257275"/>
          </a:xfrm>
          <a:prstGeom prst="rect">
            <a:avLst/>
          </a:prstGeom>
          <a:noFill/>
          <a:ln>
            <a:noFill/>
          </a:ln>
        </p:spPr>
      </p:pic>
    </p:spTree>
    <p:extLst>
      <p:ext uri="{BB962C8B-B14F-4D97-AF65-F5344CB8AC3E}">
        <p14:creationId xmlns:p14="http://schemas.microsoft.com/office/powerpoint/2010/main" val="375616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D9911-F1C6-05A9-08DA-FB2AEFBDA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78A84-CA14-ED30-8466-B8AF3FD1CA33}"/>
              </a:ext>
            </a:extLst>
          </p:cNvPr>
          <p:cNvSpPr>
            <a:spLocks noGrp="1"/>
          </p:cNvSpPr>
          <p:nvPr>
            <p:ph type="title"/>
          </p:nvPr>
        </p:nvSpPr>
        <p:spPr/>
        <p:txBody>
          <a:bodyPr/>
          <a:lstStyle/>
          <a:p>
            <a:r>
              <a:rPr lang="en-US" dirty="0"/>
              <a:t>3. Wave-aware Splitting</a:t>
            </a:r>
          </a:p>
        </p:txBody>
      </p:sp>
      <p:sp>
        <p:nvSpPr>
          <p:cNvPr id="3" name="Content Placeholder 2">
            <a:extLst>
              <a:ext uri="{FF2B5EF4-FFF2-40B4-BE49-F238E27FC236}">
                <a16:creationId xmlns:a16="http://schemas.microsoft.com/office/drawing/2014/main" id="{0CA4FDDF-BCBB-B794-D03C-00FC58F7277F}"/>
              </a:ext>
            </a:extLst>
          </p:cNvPr>
          <p:cNvSpPr>
            <a:spLocks noGrp="1"/>
          </p:cNvSpPr>
          <p:nvPr>
            <p:ph idx="1"/>
          </p:nvPr>
        </p:nvSpPr>
        <p:spPr>
          <a:xfrm>
            <a:off x="838200" y="1555238"/>
            <a:ext cx="10515600" cy="1207883"/>
          </a:xfrm>
        </p:spPr>
        <p:txBody>
          <a:bodyPr/>
          <a:lstStyle/>
          <a:p>
            <a:pPr marL="0" indent="0">
              <a:buNone/>
            </a:pPr>
            <a:r>
              <a:rPr lang="en-US" dirty="0"/>
              <a:t>Example: 100 SMs, </a:t>
            </a:r>
            <a:r>
              <a:rPr lang="en-US" dirty="0" err="1"/>
              <a:t>Matmul</a:t>
            </a:r>
            <a:r>
              <a:rPr lang="en-US" dirty="0"/>
              <a:t> with 250 CTAs</a:t>
            </a:r>
          </a:p>
          <a:p>
            <a:endParaRPr lang="en-US" dirty="0"/>
          </a:p>
          <a:p>
            <a:endParaRPr lang="en-US" dirty="0"/>
          </a:p>
        </p:txBody>
      </p:sp>
      <p:sp>
        <p:nvSpPr>
          <p:cNvPr id="10" name="Rectangle: Rounded Corners 9">
            <a:extLst>
              <a:ext uri="{FF2B5EF4-FFF2-40B4-BE49-F238E27FC236}">
                <a16:creationId xmlns:a16="http://schemas.microsoft.com/office/drawing/2014/main" id="{20301C2C-5891-F939-2E22-D07F78E164BF}"/>
              </a:ext>
            </a:extLst>
          </p:cNvPr>
          <p:cNvSpPr/>
          <p:nvPr/>
        </p:nvSpPr>
        <p:spPr>
          <a:xfrm>
            <a:off x="36096" y="2385388"/>
            <a:ext cx="6095999" cy="2347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                            Full</a:t>
            </a:r>
          </a:p>
          <a:p>
            <a:pPr marL="457200" indent="-457200">
              <a:buFontTx/>
              <a:buChar char="-"/>
            </a:pPr>
            <a:r>
              <a:rPr lang="en-US" sz="2800" dirty="0" err="1"/>
              <a:t>Matmul</a:t>
            </a:r>
            <a:r>
              <a:rPr lang="en-US" sz="2800" dirty="0"/>
              <a:t> with 250 CTAs</a:t>
            </a:r>
          </a:p>
          <a:p>
            <a:pPr marL="457200" indent="-457200">
              <a:buFontTx/>
              <a:buChar char="-"/>
            </a:pPr>
            <a:r>
              <a:rPr lang="en-US" sz="2800" dirty="0"/>
              <a:t>2 Full waves, last wave 50% occ.</a:t>
            </a:r>
          </a:p>
          <a:p>
            <a:pPr marL="457200" indent="-457200">
              <a:buFontTx/>
              <a:buChar char="-"/>
            </a:pPr>
            <a:r>
              <a:rPr lang="en-US" sz="2800" dirty="0"/>
              <a:t>Wasted fraction = 0.5 / 3 = 16.6%</a:t>
            </a:r>
          </a:p>
        </p:txBody>
      </p:sp>
      <p:sp>
        <p:nvSpPr>
          <p:cNvPr id="11" name="Rectangle: Rounded Corners 10">
            <a:extLst>
              <a:ext uri="{FF2B5EF4-FFF2-40B4-BE49-F238E27FC236}">
                <a16:creationId xmlns:a16="http://schemas.microsoft.com/office/drawing/2014/main" id="{350C960A-A4AF-B246-9971-FAC9B4CF8251}"/>
              </a:ext>
            </a:extLst>
          </p:cNvPr>
          <p:cNvSpPr/>
          <p:nvPr/>
        </p:nvSpPr>
        <p:spPr>
          <a:xfrm>
            <a:off x="6192906" y="2385387"/>
            <a:ext cx="5962998" cy="234710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2800" dirty="0"/>
              <a:t>                       Two-way Split</a:t>
            </a:r>
          </a:p>
          <a:p>
            <a:pPr marL="457200" indent="-457200">
              <a:buFontTx/>
              <a:buChar char="-"/>
            </a:pPr>
            <a:r>
              <a:rPr lang="en-US" sz="2800" dirty="0"/>
              <a:t>2 </a:t>
            </a:r>
            <a:r>
              <a:rPr lang="en-US" sz="2800" dirty="0" err="1"/>
              <a:t>Matmuls</a:t>
            </a:r>
            <a:r>
              <a:rPr lang="en-US" sz="2800" dirty="0"/>
              <a:t> with 125 CTAs each</a:t>
            </a:r>
          </a:p>
          <a:p>
            <a:pPr marL="457200" indent="-457200">
              <a:buFontTx/>
              <a:buChar char="-"/>
            </a:pPr>
            <a:r>
              <a:rPr lang="en-US" sz="2800" dirty="0"/>
              <a:t>1 Full wave, last wave 25% occ.</a:t>
            </a:r>
          </a:p>
          <a:p>
            <a:pPr marL="457200" indent="-457200">
              <a:buFontTx/>
              <a:buChar char="-"/>
            </a:pPr>
            <a:r>
              <a:rPr lang="en-US" sz="2800" dirty="0"/>
              <a:t>Wasted fraction = 0.75/2 = 37.5%</a:t>
            </a:r>
          </a:p>
        </p:txBody>
      </p:sp>
      <p:sp>
        <p:nvSpPr>
          <p:cNvPr id="5" name="Content Placeholder 2">
            <a:extLst>
              <a:ext uri="{FF2B5EF4-FFF2-40B4-BE49-F238E27FC236}">
                <a16:creationId xmlns:a16="http://schemas.microsoft.com/office/drawing/2014/main" id="{37928A30-E296-6FD0-43C5-2F3544B6DA00}"/>
              </a:ext>
            </a:extLst>
          </p:cNvPr>
          <p:cNvSpPr txBox="1">
            <a:spLocks/>
          </p:cNvSpPr>
          <p:nvPr/>
        </p:nvSpPr>
        <p:spPr>
          <a:xfrm>
            <a:off x="186212" y="6042775"/>
            <a:ext cx="11798437" cy="7981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en-US" dirty="0">
                <a:solidFill>
                  <a:srgbClr val="C00000"/>
                </a:solidFill>
              </a:rPr>
              <a:t> </a:t>
            </a:r>
            <a:r>
              <a:rPr lang="en-US" dirty="0">
                <a:solidFill>
                  <a:srgbClr val="C00000"/>
                </a:solidFill>
                <a:latin typeface="Calibri"/>
                <a:ea typeface="Calibri"/>
                <a:cs typeface="Calibri"/>
                <a:sym typeface="Calibri"/>
              </a:rPr>
              <a:t>Wave-aware split: Ensures no additional quantization overhead over Full</a:t>
            </a:r>
          </a:p>
          <a:p>
            <a:pPr marL="0" indent="0">
              <a:buFont typeface="Arial" panose="020B0604020202020204" pitchFamily="34" charset="0"/>
              <a:buNone/>
            </a:pPr>
            <a:endParaRPr lang="en-US" dirty="0"/>
          </a:p>
        </p:txBody>
      </p:sp>
      <p:sp>
        <p:nvSpPr>
          <p:cNvPr id="7" name="TextBox 6">
            <a:extLst>
              <a:ext uri="{FF2B5EF4-FFF2-40B4-BE49-F238E27FC236}">
                <a16:creationId xmlns:a16="http://schemas.microsoft.com/office/drawing/2014/main" id="{80C9BAF5-22B4-1D03-89E8-853703773443}"/>
              </a:ext>
            </a:extLst>
          </p:cNvPr>
          <p:cNvSpPr txBox="1"/>
          <p:nvPr/>
        </p:nvSpPr>
        <p:spPr>
          <a:xfrm>
            <a:off x="838200" y="5246089"/>
            <a:ext cx="11146449" cy="523220"/>
          </a:xfrm>
          <a:prstGeom prst="rect">
            <a:avLst/>
          </a:prstGeom>
          <a:noFill/>
        </p:spPr>
        <p:txBody>
          <a:bodyPr wrap="none" rtlCol="0">
            <a:spAutoFit/>
          </a:bodyPr>
          <a:lstStyle/>
          <a:p>
            <a:r>
              <a:rPr lang="en-US" sz="2800" dirty="0"/>
              <a:t>Instead: 2-split of 100 CTAs + 150 CTAs; Wasted fraction = 0.5/3=16.6%  </a:t>
            </a:r>
          </a:p>
        </p:txBody>
      </p:sp>
    </p:spTree>
    <p:extLst>
      <p:ext uri="{BB962C8B-B14F-4D97-AF65-F5344CB8AC3E}">
        <p14:creationId xmlns:p14="http://schemas.microsoft.com/office/powerpoint/2010/main" val="85182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E3A7F-ED04-0E12-ED5B-D164043FB9CA}"/>
              </a:ext>
            </a:extLst>
          </p:cNvPr>
          <p:cNvSpPr txBox="1"/>
          <p:nvPr/>
        </p:nvSpPr>
        <p:spPr>
          <a:xfrm>
            <a:off x="618307" y="1425739"/>
            <a:ext cx="10781212" cy="954107"/>
          </a:xfrm>
          <a:prstGeom prst="rect">
            <a:avLst/>
          </a:prstGeom>
          <a:noFill/>
        </p:spPr>
        <p:txBody>
          <a:bodyPr wrap="square" rtlCol="0">
            <a:spAutoFit/>
          </a:bodyPr>
          <a:lstStyle/>
          <a:p>
            <a:pPr marL="457200" indent="-457200">
              <a:buFont typeface="Arial" panose="020B0604020202020204" pitchFamily="34" charset="0"/>
              <a:buChar char="•"/>
            </a:pPr>
            <a:endParaRPr lang="en-US" sz="2000" dirty="0"/>
          </a:p>
          <a:p>
            <a:endParaRPr lang="en-US" dirty="0"/>
          </a:p>
          <a:p>
            <a:pPr marL="342900" indent="-342900">
              <a:buFont typeface="+mj-lt"/>
              <a:buAutoNum type="arabicPeriod"/>
            </a:pPr>
            <a:endParaRPr lang="en-US" dirty="0"/>
          </a:p>
        </p:txBody>
      </p:sp>
      <p:sp>
        <p:nvSpPr>
          <p:cNvPr id="4" name="Text 1">
            <a:extLst>
              <a:ext uri="{FF2B5EF4-FFF2-40B4-BE49-F238E27FC236}">
                <a16:creationId xmlns:a16="http://schemas.microsoft.com/office/drawing/2014/main" id="{DFE5056B-E771-181F-AF77-FD58AE6A5CFE}"/>
              </a:ext>
            </a:extLst>
          </p:cNvPr>
          <p:cNvSpPr/>
          <p:nvPr/>
        </p:nvSpPr>
        <p:spPr>
          <a:xfrm>
            <a:off x="365760" y="86302"/>
            <a:ext cx="8686800" cy="411480"/>
          </a:xfrm>
          <a:prstGeom prst="rect">
            <a:avLst/>
          </a:prstGeom>
          <a:noFill/>
          <a:ln/>
        </p:spPr>
        <p:txBody>
          <a:bodyPr wrap="square" lIns="0" tIns="0" rIns="0" bIns="0" rtlCol="0" anchor="ctr"/>
          <a:lstStyle/>
          <a:p>
            <a:pPr marL="0" indent="0">
              <a:lnSpc>
                <a:spcPct val="90000"/>
              </a:lnSpc>
              <a:spcBef>
                <a:spcPct val="0"/>
              </a:spcBef>
            </a:pPr>
            <a:r>
              <a:rPr lang="en-US" sz="4400" dirty="0">
                <a:latin typeface="+mj-lt"/>
                <a:ea typeface="+mj-ea"/>
                <a:cs typeface="+mj-cs"/>
              </a:rPr>
              <a:t>Tensor-Parallelism today</a:t>
            </a:r>
          </a:p>
        </p:txBody>
      </p:sp>
      <p:cxnSp>
        <p:nvCxnSpPr>
          <p:cNvPr id="5" name="Straight Connector 4">
            <a:extLst>
              <a:ext uri="{FF2B5EF4-FFF2-40B4-BE49-F238E27FC236}">
                <a16:creationId xmlns:a16="http://schemas.microsoft.com/office/drawing/2014/main" id="{C2E1F3F8-C4AC-BA07-AECA-3F7B04901BB1}"/>
              </a:ext>
            </a:extLst>
          </p:cNvPr>
          <p:cNvCxnSpPr/>
          <p:nvPr/>
        </p:nvCxnSpPr>
        <p:spPr>
          <a:xfrm>
            <a:off x="3428200" y="1763591"/>
            <a:ext cx="5115883" cy="0"/>
          </a:xfrm>
          <a:prstGeom prst="line">
            <a:avLst/>
          </a:prstGeom>
          <a:ln w="57150"/>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1553BEC3-9956-33FA-9086-E88B13B84E00}"/>
              </a:ext>
            </a:extLst>
          </p:cNvPr>
          <p:cNvCxnSpPr>
            <a:cxnSpLocks/>
            <a:stCxn id="10" idx="3"/>
            <a:endCxn id="17" idx="1"/>
          </p:cNvCxnSpPr>
          <p:nvPr/>
        </p:nvCxnSpPr>
        <p:spPr>
          <a:xfrm>
            <a:off x="3428201" y="4132514"/>
            <a:ext cx="5115883"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7" name="Rectangle: Rounded Corners 6">
            <a:extLst>
              <a:ext uri="{FF2B5EF4-FFF2-40B4-BE49-F238E27FC236}">
                <a16:creationId xmlns:a16="http://schemas.microsoft.com/office/drawing/2014/main" id="{B99CC30F-BCE9-FA92-1573-40376EE37242}"/>
              </a:ext>
            </a:extLst>
          </p:cNvPr>
          <p:cNvSpPr/>
          <p:nvPr/>
        </p:nvSpPr>
        <p:spPr>
          <a:xfrm>
            <a:off x="276387" y="4503668"/>
            <a:ext cx="3151817" cy="1160108"/>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solidFill>
                  <a:schemeClr val="tx1"/>
                </a:solidFill>
                <a:latin typeface="Segoe UI Light" panose="020B0502040204020203" pitchFamily="34" charset="0"/>
                <a:cs typeface="Segoe UI Light" panose="020B0502040204020203" pitchFamily="34" charset="0"/>
              </a:rPr>
              <a:t>Self Attention Layer (Attn)</a:t>
            </a:r>
          </a:p>
        </p:txBody>
      </p:sp>
      <p:sp>
        <p:nvSpPr>
          <p:cNvPr id="8" name="Rectangle: Rounded Corners 7">
            <a:extLst>
              <a:ext uri="{FF2B5EF4-FFF2-40B4-BE49-F238E27FC236}">
                <a16:creationId xmlns:a16="http://schemas.microsoft.com/office/drawing/2014/main" id="{96C65987-45F4-0F8C-532B-E9C27EEE3767}"/>
              </a:ext>
            </a:extLst>
          </p:cNvPr>
          <p:cNvSpPr/>
          <p:nvPr/>
        </p:nvSpPr>
        <p:spPr>
          <a:xfrm>
            <a:off x="276385" y="2083582"/>
            <a:ext cx="3151817" cy="1125032"/>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solidFill>
                  <a:schemeClr val="tx1"/>
                </a:solidFill>
                <a:latin typeface="Segoe UI Light" panose="020B0502040204020203" pitchFamily="34" charset="0"/>
                <a:cs typeface="Segoe UI Light" panose="020B0502040204020203" pitchFamily="34" charset="0"/>
              </a:rPr>
              <a:t>Feed-Forward Layer (FFN)</a:t>
            </a:r>
          </a:p>
        </p:txBody>
      </p:sp>
      <p:sp>
        <p:nvSpPr>
          <p:cNvPr id="9" name="Rectangle: Rounded Corners 8">
            <a:extLst>
              <a:ext uri="{FF2B5EF4-FFF2-40B4-BE49-F238E27FC236}">
                <a16:creationId xmlns:a16="http://schemas.microsoft.com/office/drawing/2014/main" id="{5AEFF067-DB78-0F84-DA0A-45E63756C972}"/>
              </a:ext>
            </a:extLst>
          </p:cNvPr>
          <p:cNvSpPr/>
          <p:nvPr/>
        </p:nvSpPr>
        <p:spPr>
          <a:xfrm>
            <a:off x="94128" y="617986"/>
            <a:ext cx="3469341" cy="532503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latin typeface="Segoe UI Light" panose="020B0502040204020203" pitchFamily="34" charset="0"/>
              <a:cs typeface="Segoe UI Light" panose="020B0502040204020203" pitchFamily="34" charset="0"/>
            </a:endParaRPr>
          </a:p>
        </p:txBody>
      </p:sp>
      <p:sp>
        <p:nvSpPr>
          <p:cNvPr id="10" name="Rectangle: Rounded Corners 9">
            <a:extLst>
              <a:ext uri="{FF2B5EF4-FFF2-40B4-BE49-F238E27FC236}">
                <a16:creationId xmlns:a16="http://schemas.microsoft.com/office/drawing/2014/main" id="{BD7E130D-BE43-6D0B-40DC-FA0EB4AA93E1}"/>
              </a:ext>
            </a:extLst>
          </p:cNvPr>
          <p:cNvSpPr/>
          <p:nvPr/>
        </p:nvSpPr>
        <p:spPr>
          <a:xfrm>
            <a:off x="276384" y="3899843"/>
            <a:ext cx="3151817" cy="465342"/>
          </a:xfrm>
          <a:prstGeom prst="round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err="1">
                <a:solidFill>
                  <a:schemeClr val="tx1"/>
                </a:solidFill>
                <a:latin typeface="Segoe UI Light" panose="020B0502040204020203" pitchFamily="34" charset="0"/>
                <a:cs typeface="Segoe UI Light" panose="020B0502040204020203" pitchFamily="34" charset="0"/>
              </a:rPr>
              <a:t>AllReduce</a:t>
            </a:r>
            <a:endParaRPr lang="en-US" sz="2800">
              <a:solidFill>
                <a:schemeClr val="tx1"/>
              </a:solidFill>
              <a:latin typeface="Segoe UI Light" panose="020B0502040204020203" pitchFamily="34" charset="0"/>
              <a:cs typeface="Segoe UI Light" panose="020B0502040204020203" pitchFamily="34" charset="0"/>
            </a:endParaRPr>
          </a:p>
        </p:txBody>
      </p:sp>
      <p:sp>
        <p:nvSpPr>
          <p:cNvPr id="11" name="Rectangle: Rounded Corners 10">
            <a:extLst>
              <a:ext uri="{FF2B5EF4-FFF2-40B4-BE49-F238E27FC236}">
                <a16:creationId xmlns:a16="http://schemas.microsoft.com/office/drawing/2014/main" id="{E534C86C-782E-947A-469D-336D6553B17A}"/>
              </a:ext>
            </a:extLst>
          </p:cNvPr>
          <p:cNvSpPr/>
          <p:nvPr/>
        </p:nvSpPr>
        <p:spPr>
          <a:xfrm>
            <a:off x="276384" y="1540803"/>
            <a:ext cx="3151817" cy="465342"/>
          </a:xfrm>
          <a:prstGeom prst="round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err="1">
                <a:solidFill>
                  <a:schemeClr val="tx1"/>
                </a:solidFill>
                <a:latin typeface="Segoe UI Light" panose="020B0502040204020203" pitchFamily="34" charset="0"/>
                <a:cs typeface="Segoe UI Light" panose="020B0502040204020203" pitchFamily="34" charset="0"/>
              </a:rPr>
              <a:t>AllReduce</a:t>
            </a:r>
            <a:endParaRPr lang="en-US" sz="2800">
              <a:solidFill>
                <a:schemeClr val="tx1"/>
              </a:solidFill>
              <a:latin typeface="Segoe UI Light" panose="020B0502040204020203" pitchFamily="34" charset="0"/>
              <a:cs typeface="Segoe UI Light" panose="020B0502040204020203" pitchFamily="34" charset="0"/>
            </a:endParaRPr>
          </a:p>
        </p:txBody>
      </p:sp>
      <p:sp>
        <p:nvSpPr>
          <p:cNvPr id="12" name="Rectangle: Rounded Corners 11">
            <a:extLst>
              <a:ext uri="{FF2B5EF4-FFF2-40B4-BE49-F238E27FC236}">
                <a16:creationId xmlns:a16="http://schemas.microsoft.com/office/drawing/2014/main" id="{1A719213-43E8-186E-E36B-DB057D09AF69}"/>
              </a:ext>
            </a:extLst>
          </p:cNvPr>
          <p:cNvSpPr/>
          <p:nvPr/>
        </p:nvSpPr>
        <p:spPr>
          <a:xfrm>
            <a:off x="276383" y="3287889"/>
            <a:ext cx="3151817" cy="465342"/>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solidFill>
                  <a:schemeClr val="tx1"/>
                </a:solidFill>
                <a:latin typeface="Segoe UI Light" panose="020B0502040204020203" pitchFamily="34" charset="0"/>
                <a:cs typeface="Segoe UI Light" panose="020B0502040204020203" pitchFamily="34" charset="0"/>
              </a:rPr>
              <a:t>RMSNorm</a:t>
            </a: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13" name="Rectangle: Rounded Corners 12">
            <a:extLst>
              <a:ext uri="{FF2B5EF4-FFF2-40B4-BE49-F238E27FC236}">
                <a16:creationId xmlns:a16="http://schemas.microsoft.com/office/drawing/2014/main" id="{FACDC5F7-8536-4504-778A-D2C95E51E3AF}"/>
              </a:ext>
            </a:extLst>
          </p:cNvPr>
          <p:cNvSpPr/>
          <p:nvPr/>
        </p:nvSpPr>
        <p:spPr>
          <a:xfrm>
            <a:off x="276383" y="947099"/>
            <a:ext cx="3151817" cy="465342"/>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solidFill>
                  <a:schemeClr val="tx1"/>
                </a:solidFill>
                <a:latin typeface="Segoe UI Light" panose="020B0502040204020203" pitchFamily="34" charset="0"/>
                <a:cs typeface="Segoe UI Light" panose="020B0502040204020203" pitchFamily="34" charset="0"/>
              </a:rPr>
              <a:t>RMSNorm</a:t>
            </a: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14" name="Rectangle: Rounded Corners 13">
            <a:extLst>
              <a:ext uri="{FF2B5EF4-FFF2-40B4-BE49-F238E27FC236}">
                <a16:creationId xmlns:a16="http://schemas.microsoft.com/office/drawing/2014/main" id="{3B003AE8-4866-BE97-E65D-836BA23432CA}"/>
              </a:ext>
            </a:extLst>
          </p:cNvPr>
          <p:cNvSpPr/>
          <p:nvPr/>
        </p:nvSpPr>
        <p:spPr>
          <a:xfrm>
            <a:off x="8544087" y="4503668"/>
            <a:ext cx="3151817" cy="1160108"/>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solidFill>
                  <a:schemeClr val="tx1"/>
                </a:solidFill>
                <a:latin typeface="Segoe UI Light" panose="020B0502040204020203" pitchFamily="34" charset="0"/>
                <a:cs typeface="Segoe UI Light" panose="020B0502040204020203" pitchFamily="34" charset="0"/>
              </a:rPr>
              <a:t>Self Attention Layer (Attn)</a:t>
            </a:r>
          </a:p>
        </p:txBody>
      </p:sp>
      <p:sp>
        <p:nvSpPr>
          <p:cNvPr id="15" name="Rectangle: Rounded Corners 14">
            <a:extLst>
              <a:ext uri="{FF2B5EF4-FFF2-40B4-BE49-F238E27FC236}">
                <a16:creationId xmlns:a16="http://schemas.microsoft.com/office/drawing/2014/main" id="{1FA6C11C-74DA-669E-C98E-DFE3D364A87E}"/>
              </a:ext>
            </a:extLst>
          </p:cNvPr>
          <p:cNvSpPr/>
          <p:nvPr/>
        </p:nvSpPr>
        <p:spPr>
          <a:xfrm>
            <a:off x="8544085" y="2083582"/>
            <a:ext cx="3151817" cy="1125032"/>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solidFill>
                  <a:schemeClr val="tx1"/>
                </a:solidFill>
                <a:latin typeface="Segoe UI Light" panose="020B0502040204020203" pitchFamily="34" charset="0"/>
                <a:cs typeface="Segoe UI Light" panose="020B0502040204020203" pitchFamily="34" charset="0"/>
              </a:rPr>
              <a:t>Feed-Forward Layer (FFN)</a:t>
            </a:r>
          </a:p>
        </p:txBody>
      </p:sp>
      <p:sp>
        <p:nvSpPr>
          <p:cNvPr id="16" name="Rectangle: Rounded Corners 15">
            <a:extLst>
              <a:ext uri="{FF2B5EF4-FFF2-40B4-BE49-F238E27FC236}">
                <a16:creationId xmlns:a16="http://schemas.microsoft.com/office/drawing/2014/main" id="{C3A411A6-324F-B842-304D-E895DE2A029D}"/>
              </a:ext>
            </a:extLst>
          </p:cNvPr>
          <p:cNvSpPr/>
          <p:nvPr/>
        </p:nvSpPr>
        <p:spPr>
          <a:xfrm>
            <a:off x="8361828" y="617986"/>
            <a:ext cx="3469341" cy="532503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latin typeface="Segoe UI Light" panose="020B0502040204020203" pitchFamily="34" charset="0"/>
              <a:cs typeface="Segoe UI Light" panose="020B0502040204020203" pitchFamily="34" charset="0"/>
            </a:endParaRPr>
          </a:p>
        </p:txBody>
      </p:sp>
      <p:sp>
        <p:nvSpPr>
          <p:cNvPr id="17" name="Rectangle: Rounded Corners 16">
            <a:extLst>
              <a:ext uri="{FF2B5EF4-FFF2-40B4-BE49-F238E27FC236}">
                <a16:creationId xmlns:a16="http://schemas.microsoft.com/office/drawing/2014/main" id="{169CE956-E634-CF4E-B272-024CDB8F9E4A}"/>
              </a:ext>
            </a:extLst>
          </p:cNvPr>
          <p:cNvSpPr/>
          <p:nvPr/>
        </p:nvSpPr>
        <p:spPr>
          <a:xfrm>
            <a:off x="8544084" y="3899843"/>
            <a:ext cx="3151817" cy="465342"/>
          </a:xfrm>
          <a:prstGeom prst="round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err="1">
                <a:solidFill>
                  <a:schemeClr val="tx1"/>
                </a:solidFill>
                <a:latin typeface="Segoe UI Light" panose="020B0502040204020203" pitchFamily="34" charset="0"/>
                <a:cs typeface="Segoe UI Light" panose="020B0502040204020203" pitchFamily="34" charset="0"/>
              </a:rPr>
              <a:t>AllReduce</a:t>
            </a:r>
            <a:endParaRPr lang="en-US" sz="2800">
              <a:solidFill>
                <a:schemeClr val="tx1"/>
              </a:solidFill>
              <a:latin typeface="Segoe UI Light" panose="020B0502040204020203" pitchFamily="34" charset="0"/>
              <a:cs typeface="Segoe UI Light" panose="020B0502040204020203" pitchFamily="34" charset="0"/>
            </a:endParaRPr>
          </a:p>
        </p:txBody>
      </p:sp>
      <p:sp>
        <p:nvSpPr>
          <p:cNvPr id="18" name="Rectangle: Rounded Corners 17">
            <a:extLst>
              <a:ext uri="{FF2B5EF4-FFF2-40B4-BE49-F238E27FC236}">
                <a16:creationId xmlns:a16="http://schemas.microsoft.com/office/drawing/2014/main" id="{29B8E4C3-7D62-4C2E-F2BE-B78231D34E5B}"/>
              </a:ext>
            </a:extLst>
          </p:cNvPr>
          <p:cNvSpPr/>
          <p:nvPr/>
        </p:nvSpPr>
        <p:spPr>
          <a:xfrm>
            <a:off x="8544084" y="1540803"/>
            <a:ext cx="3151817" cy="465342"/>
          </a:xfrm>
          <a:prstGeom prst="round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err="1">
                <a:solidFill>
                  <a:schemeClr val="tx1"/>
                </a:solidFill>
                <a:latin typeface="Segoe UI Light" panose="020B0502040204020203" pitchFamily="34" charset="0"/>
                <a:cs typeface="Segoe UI Light" panose="020B0502040204020203" pitchFamily="34" charset="0"/>
              </a:rPr>
              <a:t>AllReduce</a:t>
            </a:r>
            <a:endParaRPr lang="en-US" sz="2800">
              <a:solidFill>
                <a:schemeClr val="tx1"/>
              </a:solidFill>
              <a:latin typeface="Segoe UI Light" panose="020B0502040204020203" pitchFamily="34" charset="0"/>
              <a:cs typeface="Segoe UI Light" panose="020B0502040204020203" pitchFamily="34" charset="0"/>
            </a:endParaRPr>
          </a:p>
        </p:txBody>
      </p:sp>
      <p:sp>
        <p:nvSpPr>
          <p:cNvPr id="19" name="Rectangle: Rounded Corners 18">
            <a:extLst>
              <a:ext uri="{FF2B5EF4-FFF2-40B4-BE49-F238E27FC236}">
                <a16:creationId xmlns:a16="http://schemas.microsoft.com/office/drawing/2014/main" id="{99FDFBFB-9F6A-FF73-8690-7D09ACDE11A9}"/>
              </a:ext>
            </a:extLst>
          </p:cNvPr>
          <p:cNvSpPr/>
          <p:nvPr/>
        </p:nvSpPr>
        <p:spPr>
          <a:xfrm>
            <a:off x="8544083" y="3287889"/>
            <a:ext cx="3151817" cy="465342"/>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solidFill>
                  <a:schemeClr val="tx1"/>
                </a:solidFill>
                <a:latin typeface="Segoe UI Light" panose="020B0502040204020203" pitchFamily="34" charset="0"/>
                <a:cs typeface="Segoe UI Light" panose="020B0502040204020203" pitchFamily="34" charset="0"/>
              </a:rPr>
              <a:t>RMSNorm</a:t>
            </a: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20" name="Rectangle: Rounded Corners 19">
            <a:extLst>
              <a:ext uri="{FF2B5EF4-FFF2-40B4-BE49-F238E27FC236}">
                <a16:creationId xmlns:a16="http://schemas.microsoft.com/office/drawing/2014/main" id="{4AAA080F-D9F0-6CC7-82FA-F1ED4EA85FD3}"/>
              </a:ext>
            </a:extLst>
          </p:cNvPr>
          <p:cNvSpPr/>
          <p:nvPr/>
        </p:nvSpPr>
        <p:spPr>
          <a:xfrm>
            <a:off x="8544083" y="947099"/>
            <a:ext cx="3151817" cy="465342"/>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solidFill>
                  <a:schemeClr val="tx1"/>
                </a:solidFill>
                <a:latin typeface="Segoe UI Light" panose="020B0502040204020203" pitchFamily="34" charset="0"/>
                <a:cs typeface="Segoe UI Light" panose="020B0502040204020203" pitchFamily="34" charset="0"/>
              </a:rPr>
              <a:t>RMSNorm</a:t>
            </a: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21" name="Rectangle 20">
            <a:extLst>
              <a:ext uri="{FF2B5EF4-FFF2-40B4-BE49-F238E27FC236}">
                <a16:creationId xmlns:a16="http://schemas.microsoft.com/office/drawing/2014/main" id="{7F04A84A-D73E-9721-5D9C-B618DD719023}"/>
              </a:ext>
            </a:extLst>
          </p:cNvPr>
          <p:cNvSpPr/>
          <p:nvPr/>
        </p:nvSpPr>
        <p:spPr>
          <a:xfrm>
            <a:off x="4695745" y="3268746"/>
            <a:ext cx="304800" cy="28241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7F96F5AB-048D-39EE-7C22-1CABC28D173E}"/>
              </a:ext>
            </a:extLst>
          </p:cNvPr>
          <p:cNvSpPr/>
          <p:nvPr/>
        </p:nvSpPr>
        <p:spPr>
          <a:xfrm>
            <a:off x="5597698" y="3261360"/>
            <a:ext cx="304800" cy="28241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8D5E65BF-0FF2-AADB-1B16-95E2E3641102}"/>
              </a:ext>
            </a:extLst>
          </p:cNvPr>
          <p:cNvSpPr/>
          <p:nvPr/>
        </p:nvSpPr>
        <p:spPr>
          <a:xfrm>
            <a:off x="6499652" y="3268746"/>
            <a:ext cx="304800" cy="28241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pic>
        <p:nvPicPr>
          <p:cNvPr id="24" name="Picture 23" descr="futuristic computer chip">
            <a:extLst>
              <a:ext uri="{FF2B5EF4-FFF2-40B4-BE49-F238E27FC236}">
                <a16:creationId xmlns:a16="http://schemas.microsoft.com/office/drawing/2014/main" id="{40E8FFF5-7A5B-4181-157F-695E225B849C}"/>
              </a:ext>
            </a:extLst>
          </p:cNvPr>
          <p:cNvPicPr>
            <a:picLocks noChangeAspect="1"/>
          </p:cNvPicPr>
          <p:nvPr/>
        </p:nvPicPr>
        <p:blipFill>
          <a:blip r:embed="rId3"/>
          <a:stretch>
            <a:fillRect/>
          </a:stretch>
        </p:blipFill>
        <p:spPr>
          <a:xfrm rot="10800000" flipV="1">
            <a:off x="1514721" y="6040922"/>
            <a:ext cx="628153" cy="628153"/>
          </a:xfrm>
          <a:prstGeom prst="rect">
            <a:avLst/>
          </a:prstGeom>
        </p:spPr>
      </p:pic>
      <p:pic>
        <p:nvPicPr>
          <p:cNvPr id="25" name="Picture 24" descr="futuristic computer chip">
            <a:extLst>
              <a:ext uri="{FF2B5EF4-FFF2-40B4-BE49-F238E27FC236}">
                <a16:creationId xmlns:a16="http://schemas.microsoft.com/office/drawing/2014/main" id="{9CF42C5D-505D-5022-0EBD-79FFF27D4A95}"/>
              </a:ext>
            </a:extLst>
          </p:cNvPr>
          <p:cNvPicPr>
            <a:picLocks noChangeAspect="1"/>
          </p:cNvPicPr>
          <p:nvPr/>
        </p:nvPicPr>
        <p:blipFill>
          <a:blip r:embed="rId3"/>
          <a:stretch>
            <a:fillRect/>
          </a:stretch>
        </p:blipFill>
        <p:spPr>
          <a:xfrm rot="10800000" flipV="1">
            <a:off x="9805914" y="6040922"/>
            <a:ext cx="628153" cy="628153"/>
          </a:xfrm>
          <a:prstGeom prst="rect">
            <a:avLst/>
          </a:prstGeom>
        </p:spPr>
      </p:pic>
      <p:sp>
        <p:nvSpPr>
          <p:cNvPr id="26" name="Rectangle 25">
            <a:extLst>
              <a:ext uri="{FF2B5EF4-FFF2-40B4-BE49-F238E27FC236}">
                <a16:creationId xmlns:a16="http://schemas.microsoft.com/office/drawing/2014/main" id="{6BA78FF3-CF62-359D-F11C-EDF7D908967B}"/>
              </a:ext>
            </a:extLst>
          </p:cNvPr>
          <p:cNvSpPr/>
          <p:nvPr/>
        </p:nvSpPr>
        <p:spPr>
          <a:xfrm>
            <a:off x="1215217" y="5770740"/>
            <a:ext cx="1330940" cy="6238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Segoe UI Light" panose="020B0502040204020203" pitchFamily="34" charset="0"/>
                <a:cs typeface="Segoe UI Light" panose="020B0502040204020203" pitchFamily="34" charset="0"/>
              </a:rPr>
              <a:t>Batch</a:t>
            </a:r>
          </a:p>
        </p:txBody>
      </p:sp>
      <p:sp>
        <p:nvSpPr>
          <p:cNvPr id="27" name="Rectangle 26">
            <a:extLst>
              <a:ext uri="{FF2B5EF4-FFF2-40B4-BE49-F238E27FC236}">
                <a16:creationId xmlns:a16="http://schemas.microsoft.com/office/drawing/2014/main" id="{27F251D8-D018-DFC7-72F3-23BB8D961A40}"/>
              </a:ext>
            </a:extLst>
          </p:cNvPr>
          <p:cNvSpPr/>
          <p:nvPr/>
        </p:nvSpPr>
        <p:spPr>
          <a:xfrm>
            <a:off x="9454520" y="5731193"/>
            <a:ext cx="1330940" cy="6238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Segoe UI Light" panose="020B0502040204020203" pitchFamily="34" charset="0"/>
                <a:cs typeface="Segoe UI Light" panose="020B0502040204020203" pitchFamily="34" charset="0"/>
              </a:rPr>
              <a:t>Batch</a:t>
            </a:r>
          </a:p>
        </p:txBody>
      </p:sp>
    </p:spTree>
    <p:extLst>
      <p:ext uri="{BB962C8B-B14F-4D97-AF65-F5344CB8AC3E}">
        <p14:creationId xmlns:p14="http://schemas.microsoft.com/office/powerpoint/2010/main" val="275056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75B3D-2D0E-DFA3-57B0-F6159E564BFB}"/>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1FEFD42-8F8E-C7E0-2E6C-078B2A01F2A5}"/>
              </a:ext>
            </a:extLst>
          </p:cNvPr>
          <p:cNvSpPr/>
          <p:nvPr/>
        </p:nvSpPr>
        <p:spPr>
          <a:xfrm>
            <a:off x="437032" y="3932743"/>
            <a:ext cx="7653481" cy="1160108"/>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Segoe UI Light" panose="020B0502040204020203" pitchFamily="34" charset="0"/>
                <a:cs typeface="Segoe UI Light" panose="020B0502040204020203" pitchFamily="34" charset="0"/>
              </a:rPr>
              <a:t>Self Attention Layer (Attn)</a:t>
            </a:r>
          </a:p>
        </p:txBody>
      </p:sp>
      <p:sp>
        <p:nvSpPr>
          <p:cNvPr id="6" name="Rectangle: Rounded Corners 5">
            <a:extLst>
              <a:ext uri="{FF2B5EF4-FFF2-40B4-BE49-F238E27FC236}">
                <a16:creationId xmlns:a16="http://schemas.microsoft.com/office/drawing/2014/main" id="{75A98735-A158-239E-6B9E-E4B307C7C157}"/>
              </a:ext>
            </a:extLst>
          </p:cNvPr>
          <p:cNvSpPr/>
          <p:nvPr/>
        </p:nvSpPr>
        <p:spPr>
          <a:xfrm>
            <a:off x="437030" y="2057275"/>
            <a:ext cx="7653481" cy="1125032"/>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Segoe UI Light" panose="020B0502040204020203" pitchFamily="34" charset="0"/>
                <a:cs typeface="Segoe UI Light" panose="020B0502040204020203" pitchFamily="34" charset="0"/>
              </a:rPr>
              <a:t>Feed-Forward Layer (FFN)</a:t>
            </a:r>
          </a:p>
        </p:txBody>
      </p:sp>
      <p:sp>
        <p:nvSpPr>
          <p:cNvPr id="7" name="Rectangle: Rounded Corners 6">
            <a:extLst>
              <a:ext uri="{FF2B5EF4-FFF2-40B4-BE49-F238E27FC236}">
                <a16:creationId xmlns:a16="http://schemas.microsoft.com/office/drawing/2014/main" id="{85ADCBD9-FF6A-482F-0319-27D9098C2E76}"/>
              </a:ext>
            </a:extLst>
          </p:cNvPr>
          <p:cNvSpPr/>
          <p:nvPr/>
        </p:nvSpPr>
        <p:spPr>
          <a:xfrm>
            <a:off x="228244" y="1276516"/>
            <a:ext cx="8071772" cy="400312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0" name="Rectangle: Rounded Corners 9">
            <a:extLst>
              <a:ext uri="{FF2B5EF4-FFF2-40B4-BE49-F238E27FC236}">
                <a16:creationId xmlns:a16="http://schemas.microsoft.com/office/drawing/2014/main" id="{157A687E-5C74-CB67-8F8A-B204E77CFC59}"/>
              </a:ext>
            </a:extLst>
          </p:cNvPr>
          <p:cNvSpPr/>
          <p:nvPr/>
        </p:nvSpPr>
        <p:spPr>
          <a:xfrm>
            <a:off x="437029" y="3328918"/>
            <a:ext cx="7653481" cy="465342"/>
          </a:xfrm>
          <a:prstGeom prst="round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Segoe UI Light" panose="020B0502040204020203" pitchFamily="34" charset="0"/>
                <a:cs typeface="Segoe UI Light" panose="020B0502040204020203" pitchFamily="34" charset="0"/>
              </a:rPr>
              <a:t>AllReduce-RMSNorm</a:t>
            </a:r>
            <a:endParaRPr lang="en-US" sz="2800" dirty="0">
              <a:latin typeface="Segoe UI Light" panose="020B0502040204020203" pitchFamily="34" charset="0"/>
              <a:cs typeface="Segoe UI Light" panose="020B0502040204020203" pitchFamily="34" charset="0"/>
            </a:endParaRPr>
          </a:p>
        </p:txBody>
      </p:sp>
      <p:sp>
        <p:nvSpPr>
          <p:cNvPr id="11" name="Rectangle: Rounded Corners 10">
            <a:extLst>
              <a:ext uri="{FF2B5EF4-FFF2-40B4-BE49-F238E27FC236}">
                <a16:creationId xmlns:a16="http://schemas.microsoft.com/office/drawing/2014/main" id="{CD4DB52F-5C95-7A60-FB9E-BCC1CF2ED8BC}"/>
              </a:ext>
            </a:extLst>
          </p:cNvPr>
          <p:cNvSpPr/>
          <p:nvPr/>
        </p:nvSpPr>
        <p:spPr>
          <a:xfrm>
            <a:off x="437029" y="1487581"/>
            <a:ext cx="7653481" cy="465342"/>
          </a:xfrm>
          <a:prstGeom prst="round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Segoe UI Light" panose="020B0502040204020203" pitchFamily="34" charset="0"/>
                <a:cs typeface="Segoe UI Light" panose="020B0502040204020203" pitchFamily="34" charset="0"/>
              </a:rPr>
              <a:t>AllReduce-RMSNorm</a:t>
            </a:r>
            <a:endParaRPr lang="en-US" sz="2800" dirty="0">
              <a:latin typeface="Segoe UI Light" panose="020B0502040204020203" pitchFamily="34" charset="0"/>
              <a:cs typeface="Segoe UI Light" panose="020B0502040204020203" pitchFamily="34" charset="0"/>
            </a:endParaRPr>
          </a:p>
        </p:txBody>
      </p:sp>
      <p:sp>
        <p:nvSpPr>
          <p:cNvPr id="4" name="Rectangle 3">
            <a:extLst>
              <a:ext uri="{FF2B5EF4-FFF2-40B4-BE49-F238E27FC236}">
                <a16:creationId xmlns:a16="http://schemas.microsoft.com/office/drawing/2014/main" id="{0D5702DF-5268-D6EB-6990-7C1CDDF08E7B}"/>
              </a:ext>
            </a:extLst>
          </p:cNvPr>
          <p:cNvSpPr/>
          <p:nvPr/>
        </p:nvSpPr>
        <p:spPr>
          <a:xfrm>
            <a:off x="2838535" y="5658340"/>
            <a:ext cx="2803607" cy="6238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Segoe UI Light" panose="020B0502040204020203" pitchFamily="34" charset="0"/>
                <a:cs typeface="Segoe UI Light" panose="020B0502040204020203" pitchFamily="34" charset="0"/>
              </a:rPr>
              <a:t>Batch</a:t>
            </a:r>
          </a:p>
        </p:txBody>
      </p:sp>
      <p:sp>
        <p:nvSpPr>
          <p:cNvPr id="2" name="Rectangle 1">
            <a:extLst>
              <a:ext uri="{FF2B5EF4-FFF2-40B4-BE49-F238E27FC236}">
                <a16:creationId xmlns:a16="http://schemas.microsoft.com/office/drawing/2014/main" id="{A48CF6F1-3269-DDB4-DF85-F55E72C6769A}"/>
              </a:ext>
            </a:extLst>
          </p:cNvPr>
          <p:cNvSpPr/>
          <p:nvPr/>
        </p:nvSpPr>
        <p:spPr>
          <a:xfrm>
            <a:off x="2838535" y="5658340"/>
            <a:ext cx="1388689" cy="6238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Segoe UI Light" panose="020B0502040204020203" pitchFamily="34" charset="0"/>
                <a:cs typeface="Segoe UI Light" panose="020B0502040204020203" pitchFamily="34" charset="0"/>
              </a:rPr>
              <a:t>Split-1</a:t>
            </a:r>
          </a:p>
        </p:txBody>
      </p:sp>
      <p:sp>
        <p:nvSpPr>
          <p:cNvPr id="3" name="Rectangle 2">
            <a:extLst>
              <a:ext uri="{FF2B5EF4-FFF2-40B4-BE49-F238E27FC236}">
                <a16:creationId xmlns:a16="http://schemas.microsoft.com/office/drawing/2014/main" id="{9A88722F-A91A-1114-2B1F-D9C0D675F0D1}"/>
              </a:ext>
            </a:extLst>
          </p:cNvPr>
          <p:cNvSpPr/>
          <p:nvPr/>
        </p:nvSpPr>
        <p:spPr>
          <a:xfrm>
            <a:off x="4227225" y="5658369"/>
            <a:ext cx="1414917" cy="6238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Segoe UI Light" panose="020B0502040204020203" pitchFamily="34" charset="0"/>
                <a:cs typeface="Segoe UI Light" panose="020B0502040204020203" pitchFamily="34" charset="0"/>
              </a:rPr>
              <a:t>Split-2</a:t>
            </a:r>
          </a:p>
        </p:txBody>
      </p:sp>
      <p:sp>
        <p:nvSpPr>
          <p:cNvPr id="8" name="Title 1">
            <a:extLst>
              <a:ext uri="{FF2B5EF4-FFF2-40B4-BE49-F238E27FC236}">
                <a16:creationId xmlns:a16="http://schemas.microsoft.com/office/drawing/2014/main" id="{8DB9DF56-2496-130F-E7E2-12EBB9760C28}"/>
              </a:ext>
            </a:extLst>
          </p:cNvPr>
          <p:cNvSpPr>
            <a:spLocks noGrp="1"/>
          </p:cNvSpPr>
          <p:nvPr>
            <p:ph type="title"/>
          </p:nvPr>
        </p:nvSpPr>
        <p:spPr>
          <a:xfrm>
            <a:off x="147163" y="0"/>
            <a:ext cx="3321475" cy="1325563"/>
          </a:xfrm>
        </p:spPr>
        <p:txBody>
          <a:bodyPr>
            <a:normAutofit/>
          </a:bodyPr>
          <a:lstStyle/>
          <a:p>
            <a:r>
              <a:rPr lang="en-US" dirty="0"/>
              <a:t>TokenWeave</a:t>
            </a:r>
          </a:p>
        </p:txBody>
      </p:sp>
      <p:sp>
        <p:nvSpPr>
          <p:cNvPr id="9" name="TextBox 8">
            <a:extLst>
              <a:ext uri="{FF2B5EF4-FFF2-40B4-BE49-F238E27FC236}">
                <a16:creationId xmlns:a16="http://schemas.microsoft.com/office/drawing/2014/main" id="{FB4EF9AD-50DB-07A2-B11D-257A5781DB17}"/>
              </a:ext>
            </a:extLst>
          </p:cNvPr>
          <p:cNvSpPr txBox="1"/>
          <p:nvPr/>
        </p:nvSpPr>
        <p:spPr>
          <a:xfrm>
            <a:off x="8870526" y="5616369"/>
            <a:ext cx="3321474" cy="523220"/>
          </a:xfrm>
          <a:prstGeom prst="rect">
            <a:avLst/>
          </a:prstGeom>
          <a:noFill/>
        </p:spPr>
        <p:txBody>
          <a:bodyPr wrap="square">
            <a:spAutoFit/>
          </a:bodyPr>
          <a:lstStyle/>
          <a:p>
            <a:r>
              <a:rPr lang="en-US" sz="2800" dirty="0">
                <a:latin typeface="Segoe UI Light" panose="020B0502040204020203" pitchFamily="34" charset="0"/>
                <a:cs typeface="Segoe UI Light" panose="020B0502040204020203" pitchFamily="34" charset="0"/>
              </a:rPr>
              <a:t>Staggered Execution</a:t>
            </a:r>
          </a:p>
        </p:txBody>
      </p:sp>
      <p:sp>
        <p:nvSpPr>
          <p:cNvPr id="12" name="Rectangle 11">
            <a:extLst>
              <a:ext uri="{FF2B5EF4-FFF2-40B4-BE49-F238E27FC236}">
                <a16:creationId xmlns:a16="http://schemas.microsoft.com/office/drawing/2014/main" id="{E088EEBC-F252-5E88-0A8D-70DE37880FF5}"/>
              </a:ext>
            </a:extLst>
          </p:cNvPr>
          <p:cNvSpPr/>
          <p:nvPr/>
        </p:nvSpPr>
        <p:spPr>
          <a:xfrm>
            <a:off x="437029" y="5869628"/>
            <a:ext cx="7862986" cy="825034"/>
          </a:xfrm>
          <a:prstGeom prst="rect">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800" dirty="0">
                <a:solidFill>
                  <a:schemeClr val="tx1"/>
                </a:solidFill>
                <a:latin typeface="Segoe UI Light" panose="020B0502040204020203" pitchFamily="34" charset="0"/>
                <a:cs typeface="Segoe UI Light" panose="020B0502040204020203" pitchFamily="34" charset="0"/>
              </a:rPr>
              <a:t>Compute &amp; </a:t>
            </a:r>
            <a:r>
              <a:rPr lang="en-US" sz="2800" dirty="0" err="1">
                <a:solidFill>
                  <a:schemeClr val="tx1"/>
                </a:solidFill>
                <a:latin typeface="Segoe UI Light" panose="020B0502040204020203" pitchFamily="34" charset="0"/>
                <a:cs typeface="Segoe UI Light" panose="020B0502040204020203" pitchFamily="34" charset="0"/>
              </a:rPr>
              <a:t>communication+normalization</a:t>
            </a:r>
            <a:r>
              <a:rPr lang="en-US" sz="2800" dirty="0">
                <a:solidFill>
                  <a:schemeClr val="tx1"/>
                </a:solidFill>
                <a:latin typeface="Segoe UI Light" panose="020B0502040204020203" pitchFamily="34" charset="0"/>
                <a:cs typeface="Segoe UI Light" panose="020B0502040204020203" pitchFamily="34" charset="0"/>
              </a:rPr>
              <a:t> overlap</a:t>
            </a:r>
          </a:p>
        </p:txBody>
      </p:sp>
      <p:sp>
        <p:nvSpPr>
          <p:cNvPr id="21" name="Content Placeholder 2">
            <a:extLst>
              <a:ext uri="{FF2B5EF4-FFF2-40B4-BE49-F238E27FC236}">
                <a16:creationId xmlns:a16="http://schemas.microsoft.com/office/drawing/2014/main" id="{D55C1A4B-BA7E-A3E1-C336-1ED6FB76080F}"/>
              </a:ext>
            </a:extLst>
          </p:cNvPr>
          <p:cNvSpPr>
            <a:spLocks noGrp="1"/>
          </p:cNvSpPr>
          <p:nvPr>
            <p:ph idx="1"/>
          </p:nvPr>
        </p:nvSpPr>
        <p:spPr>
          <a:xfrm>
            <a:off x="8661021" y="1385920"/>
            <a:ext cx="3378746" cy="4351338"/>
          </a:xfrm>
        </p:spPr>
        <p:txBody>
          <a:bodyPr/>
          <a:lstStyle/>
          <a:p>
            <a:pPr marL="0" indent="0">
              <a:buNone/>
            </a:pPr>
            <a:r>
              <a:rPr lang="en-US" dirty="0"/>
              <a:t>Splitting Approach:</a:t>
            </a:r>
          </a:p>
          <a:p>
            <a:pPr>
              <a:buFont typeface="Wingdings" panose="05000000000000000000" pitchFamily="2" charset="2"/>
              <a:buChar char="Ø"/>
            </a:pPr>
            <a:r>
              <a:rPr lang="en-US" dirty="0"/>
              <a:t> Don’t split if less than 1-wave</a:t>
            </a:r>
          </a:p>
          <a:p>
            <a:pPr>
              <a:buFont typeface="Wingdings" panose="05000000000000000000" pitchFamily="2" charset="2"/>
              <a:buChar char="Ø"/>
            </a:pPr>
            <a:r>
              <a:rPr lang="en-US" dirty="0"/>
              <a:t> If more than 1-wave, use wave-aware two-split</a:t>
            </a:r>
          </a:p>
          <a:p>
            <a:pPr marL="457200" lvl="1" indent="0">
              <a:buNone/>
            </a:pPr>
            <a:endParaRPr lang="en-US" dirty="0"/>
          </a:p>
          <a:p>
            <a:endParaRPr lang="en-US" dirty="0"/>
          </a:p>
        </p:txBody>
      </p:sp>
    </p:spTree>
    <p:extLst>
      <p:ext uri="{BB962C8B-B14F-4D97-AF65-F5344CB8AC3E}">
        <p14:creationId xmlns:p14="http://schemas.microsoft.com/office/powerpoint/2010/main" val="190085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7037E-7 L 0.1651 -0.00046 " pathEditMode="relative" rAng="0" ptsTypes="AA">
                                      <p:cBhvr>
                                        <p:cTn id="14" dur="2000" fill="hold"/>
                                        <p:tgtEl>
                                          <p:spTgt spid="3"/>
                                        </p:tgtEl>
                                        <p:attrNameLst>
                                          <p:attrName>ppt_x</p:attrName>
                                          <p:attrName>ppt_y</p:attrName>
                                        </p:attrNameLst>
                                      </p:cBhvr>
                                      <p:rCtr x="8255" y="-23"/>
                                    </p:animMotion>
                                  </p:childTnLst>
                                </p:cTn>
                              </p:par>
                              <p:par>
                                <p:cTn id="15" presetID="42" presetClass="path" presetSubtype="0" accel="50000" decel="50000" fill="hold" grpId="0" nodeType="withEffect">
                                  <p:stCondLst>
                                    <p:cond delay="0"/>
                                  </p:stCondLst>
                                  <p:childTnLst>
                                    <p:animMotion origin="layout" path="M -3.54167E-6 -3.7037E-7 L -0.16783 -0.00046 " pathEditMode="relative" rAng="0" ptsTypes="AA">
                                      <p:cBhvr>
                                        <p:cTn id="16" dur="2000" fill="hold"/>
                                        <p:tgtEl>
                                          <p:spTgt spid="2"/>
                                        </p:tgtEl>
                                        <p:attrNameLst>
                                          <p:attrName>ppt_x</p:attrName>
                                          <p:attrName>ppt_y</p:attrName>
                                        </p:attrNameLst>
                                      </p:cBhvr>
                                      <p:rCtr x="-8398" y="-23"/>
                                    </p:animMotion>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2" nodeType="clickEffect">
                                  <p:stCondLst>
                                    <p:cond delay="0"/>
                                  </p:stCondLst>
                                  <p:childTnLst>
                                    <p:animMotion origin="layout" path="M -0.16783 -0.00046 L -0.16601 -0.35208 " pathEditMode="relative" rAng="0" ptsTypes="AA">
                                      <p:cBhvr>
                                        <p:cTn id="22" dur="2000" fill="hold"/>
                                        <p:tgtEl>
                                          <p:spTgt spid="2"/>
                                        </p:tgtEl>
                                        <p:attrNameLst>
                                          <p:attrName>ppt_x</p:attrName>
                                          <p:attrName>ppt_y</p:attrName>
                                        </p:attrNameLst>
                                      </p:cBhvr>
                                      <p:rCtr x="91" y="-17593"/>
                                    </p:animMotion>
                                  </p:childTnLst>
                                </p:cTn>
                              </p:par>
                              <p:par>
                                <p:cTn id="23" presetID="42" presetClass="path" presetSubtype="0" accel="50000" decel="50000" fill="hold" grpId="2" nodeType="withEffect">
                                  <p:stCondLst>
                                    <p:cond delay="0"/>
                                  </p:stCondLst>
                                  <p:childTnLst>
                                    <p:animMotion origin="layout" path="M 0.1651 -0.00162 L 0.16575 -0.21643 " pathEditMode="relative" rAng="0" ptsTypes="AA">
                                      <p:cBhvr>
                                        <p:cTn id="24" dur="2000" fill="hold"/>
                                        <p:tgtEl>
                                          <p:spTgt spid="3"/>
                                        </p:tgtEl>
                                        <p:attrNameLst>
                                          <p:attrName>ppt_x</p:attrName>
                                          <p:attrName>ppt_y</p:attrName>
                                        </p:attrNameLst>
                                      </p:cBhvr>
                                      <p:rCtr x="26" y="-10741"/>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3" nodeType="clickEffect">
                                  <p:stCondLst>
                                    <p:cond delay="0"/>
                                  </p:stCondLst>
                                  <p:childTnLst>
                                    <p:animMotion origin="layout" path="M -0.16601 -0.35208 L -0.16601 -0.48657 " pathEditMode="relative" rAng="0" ptsTypes="AA">
                                      <p:cBhvr>
                                        <p:cTn id="28" dur="2000" fill="hold"/>
                                        <p:tgtEl>
                                          <p:spTgt spid="2"/>
                                        </p:tgtEl>
                                        <p:attrNameLst>
                                          <p:attrName>ppt_x</p:attrName>
                                          <p:attrName>ppt_y</p:attrName>
                                        </p:attrNameLst>
                                      </p:cBhvr>
                                      <p:rCtr x="0" y="-6736"/>
                                    </p:animMotion>
                                  </p:childTnLst>
                                </p:cTn>
                              </p:par>
                              <p:par>
                                <p:cTn id="29" presetID="42" presetClass="path" presetSubtype="0" accel="50000" decel="50000" fill="hold" grpId="3" nodeType="withEffect">
                                  <p:stCondLst>
                                    <p:cond delay="0"/>
                                  </p:stCondLst>
                                  <p:childTnLst>
                                    <p:animMotion origin="layout" path="M 0.16575 -0.21643 L 0.1664 -0.35231 " pathEditMode="relative" rAng="0" ptsTypes="AA">
                                      <p:cBhvr>
                                        <p:cTn id="30" dur="2000" fill="hold"/>
                                        <p:tgtEl>
                                          <p:spTgt spid="3"/>
                                        </p:tgtEl>
                                        <p:attrNameLst>
                                          <p:attrName>ppt_x</p:attrName>
                                          <p:attrName>ppt_y</p:attrName>
                                        </p:attrNameLst>
                                      </p:cBhvr>
                                      <p:rCtr x="26" y="-6806"/>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P spid="2" grpId="2" animBg="1"/>
      <p:bldP spid="2" grpId="3" animBg="1"/>
      <p:bldP spid="3" grpId="0" animBg="1"/>
      <p:bldP spid="3" grpId="1" animBg="1"/>
      <p:bldP spid="3" grpId="2" animBg="1"/>
      <p:bldP spid="3" grpId="3" animBg="1"/>
      <p:bldP spid="9"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4" name="Group 3">
            <a:extLst>
              <a:ext uri="{FF2B5EF4-FFF2-40B4-BE49-F238E27FC236}">
                <a16:creationId xmlns:a16="http://schemas.microsoft.com/office/drawing/2014/main" id="{150C7182-5C30-CC90-6662-C0F3EBA35FD7}"/>
              </a:ext>
            </a:extLst>
          </p:cNvPr>
          <p:cNvGrpSpPr/>
          <p:nvPr/>
        </p:nvGrpSpPr>
        <p:grpSpPr>
          <a:xfrm>
            <a:off x="216568" y="1270287"/>
            <a:ext cx="11758864" cy="5453094"/>
            <a:chOff x="339584" y="1311067"/>
            <a:chExt cx="11758864" cy="5453094"/>
          </a:xfrm>
        </p:grpSpPr>
        <p:sp>
          <p:nvSpPr>
            <p:cNvPr id="256" name="Google Shape;256;p36"/>
            <p:cNvSpPr txBox="1"/>
            <p:nvPr/>
          </p:nvSpPr>
          <p:spPr>
            <a:xfrm>
              <a:off x="339584" y="1311067"/>
              <a:ext cx="4097449" cy="2015896"/>
            </a:xfrm>
            <a:prstGeom prst="rect">
              <a:avLst/>
            </a:prstGeom>
            <a:noFill/>
            <a:ln>
              <a:noFill/>
            </a:ln>
          </p:spPr>
          <p:txBody>
            <a:bodyPr spcFirstLastPara="1" wrap="square" lIns="121900" tIns="121900" rIns="121900" bIns="121900" anchor="t" anchorCtr="0">
              <a:spAutoFit/>
            </a:bodyPr>
            <a:lstStyle/>
            <a:p>
              <a:pPr>
                <a:lnSpc>
                  <a:spcPct val="115000"/>
                </a:lnSpc>
              </a:pPr>
              <a:r>
                <a:rPr lang="en" sz="2800" b="1" dirty="0">
                  <a:sym typeface="Calibri"/>
                </a:rPr>
                <a:t>Hardware:</a:t>
              </a:r>
              <a:endParaRPr sz="2800" b="1" dirty="0">
                <a:sym typeface="Calibri"/>
              </a:endParaRPr>
            </a:p>
            <a:p>
              <a:pPr marL="609585" indent="-423323">
                <a:lnSpc>
                  <a:spcPct val="115000"/>
                </a:lnSpc>
                <a:buClr>
                  <a:srgbClr val="1C4587"/>
                </a:buClr>
                <a:buSzPts val="1400"/>
                <a:buFont typeface="Calibri"/>
                <a:buChar char="●"/>
              </a:pPr>
              <a:r>
                <a:rPr lang="en" sz="2400" b="1" dirty="0">
                  <a:solidFill>
                    <a:srgbClr val="1C4587"/>
                  </a:solidFill>
                  <a:latin typeface="Calibri"/>
                  <a:ea typeface="Calibri"/>
                  <a:cs typeface="Calibri"/>
                  <a:sym typeface="Calibri"/>
                </a:rPr>
                <a:t>Primary: </a:t>
              </a:r>
              <a:r>
                <a:rPr lang="en" sz="2400" dirty="0">
                  <a:solidFill>
                    <a:srgbClr val="1C4587"/>
                  </a:solidFill>
                  <a:latin typeface="Calibri"/>
                  <a:ea typeface="Calibri"/>
                  <a:cs typeface="Calibri"/>
                  <a:sym typeface="Calibri"/>
                </a:rPr>
                <a:t>8×H100 NVIDIA DGX (NVLink4 +NVSHARP)</a:t>
              </a:r>
              <a:endParaRPr sz="2400" dirty="0">
                <a:solidFill>
                  <a:srgbClr val="1C4587"/>
                </a:solidFill>
                <a:latin typeface="Calibri"/>
                <a:ea typeface="Calibri"/>
                <a:cs typeface="Calibri"/>
                <a:sym typeface="Calibri"/>
              </a:endParaRPr>
            </a:p>
            <a:p>
              <a:pPr marL="609585" indent="-423323">
                <a:lnSpc>
                  <a:spcPct val="115000"/>
                </a:lnSpc>
                <a:buClr>
                  <a:srgbClr val="1C4587"/>
                </a:buClr>
                <a:buSzPts val="1400"/>
                <a:buFont typeface="Calibri"/>
                <a:buChar char="●"/>
              </a:pPr>
              <a:r>
                <a:rPr lang="en" sz="2400" b="1" dirty="0">
                  <a:solidFill>
                    <a:srgbClr val="1C4587"/>
                  </a:solidFill>
                  <a:latin typeface="Calibri"/>
                  <a:ea typeface="Calibri"/>
                  <a:cs typeface="Calibri"/>
                  <a:sym typeface="Calibri"/>
                </a:rPr>
                <a:t>Also:</a:t>
              </a:r>
              <a:r>
                <a:rPr lang="en" sz="2400" dirty="0">
                  <a:solidFill>
                    <a:srgbClr val="1C4587"/>
                  </a:solidFill>
                  <a:latin typeface="Calibri"/>
                  <a:ea typeface="Calibri"/>
                  <a:cs typeface="Calibri"/>
                  <a:sym typeface="Calibri"/>
                </a:rPr>
                <a:t> 4×H100 &amp; 8×B200</a:t>
              </a:r>
              <a:endParaRPr sz="2400" dirty="0">
                <a:solidFill>
                  <a:srgbClr val="1C4587"/>
                </a:solidFill>
                <a:latin typeface="Calibri"/>
                <a:ea typeface="Calibri"/>
                <a:cs typeface="Calibri"/>
                <a:sym typeface="Calibri"/>
              </a:endParaRPr>
            </a:p>
          </p:txBody>
        </p:sp>
        <p:sp>
          <p:nvSpPr>
            <p:cNvPr id="257" name="Google Shape;257;p36"/>
            <p:cNvSpPr txBox="1"/>
            <p:nvPr/>
          </p:nvSpPr>
          <p:spPr>
            <a:xfrm>
              <a:off x="4437033" y="1311067"/>
              <a:ext cx="4000000" cy="2015896"/>
            </a:xfrm>
            <a:prstGeom prst="rect">
              <a:avLst/>
            </a:prstGeom>
            <a:noFill/>
            <a:ln>
              <a:noFill/>
            </a:ln>
          </p:spPr>
          <p:txBody>
            <a:bodyPr spcFirstLastPara="1" wrap="square" lIns="121900" tIns="121900" rIns="121900" bIns="121900" anchor="t" anchorCtr="0">
              <a:spAutoFit/>
            </a:bodyPr>
            <a:lstStyle/>
            <a:p>
              <a:pPr>
                <a:lnSpc>
                  <a:spcPct val="115000"/>
                </a:lnSpc>
              </a:pPr>
              <a:r>
                <a:rPr lang="en" sz="2800" b="1" dirty="0">
                  <a:sym typeface="Calibri"/>
                </a:rPr>
                <a:t>Models:</a:t>
              </a:r>
              <a:endParaRPr sz="2800" b="1" dirty="0">
                <a:sym typeface="Calibri"/>
              </a:endParaRPr>
            </a:p>
            <a:p>
              <a:pPr marL="609585" indent="-423323">
                <a:lnSpc>
                  <a:spcPct val="115000"/>
                </a:lnSpc>
                <a:buClr>
                  <a:srgbClr val="1C4587"/>
                </a:buClr>
                <a:buSzPts val="1400"/>
                <a:buFont typeface="Calibri"/>
                <a:buChar char="●"/>
              </a:pPr>
              <a:r>
                <a:rPr lang="en" sz="2400" dirty="0">
                  <a:solidFill>
                    <a:srgbClr val="1C4587"/>
                  </a:solidFill>
                  <a:latin typeface="Calibri"/>
                  <a:ea typeface="Calibri"/>
                  <a:cs typeface="Calibri"/>
                  <a:sym typeface="Calibri"/>
                </a:rPr>
                <a:t>Llama-3.3-70B (dense)</a:t>
              </a:r>
              <a:endParaRPr sz="2400" dirty="0">
                <a:solidFill>
                  <a:srgbClr val="1C4587"/>
                </a:solidFill>
                <a:latin typeface="Calibri"/>
                <a:ea typeface="Calibri"/>
                <a:cs typeface="Calibri"/>
                <a:sym typeface="Calibri"/>
              </a:endParaRPr>
            </a:p>
            <a:p>
              <a:pPr marL="609585" indent="-423323">
                <a:lnSpc>
                  <a:spcPct val="115000"/>
                </a:lnSpc>
                <a:buClr>
                  <a:srgbClr val="1C4587"/>
                </a:buClr>
                <a:buSzPts val="1400"/>
                <a:buFont typeface="Calibri"/>
                <a:buChar char="●"/>
              </a:pPr>
              <a:r>
                <a:rPr lang="en" sz="2400" dirty="0">
                  <a:solidFill>
                    <a:srgbClr val="1C4587"/>
                  </a:solidFill>
                  <a:latin typeface="Calibri"/>
                  <a:ea typeface="Calibri"/>
                  <a:cs typeface="Calibri"/>
                  <a:sym typeface="Calibri"/>
                </a:rPr>
                <a:t>Qwen2.5-72B (dense)</a:t>
              </a:r>
              <a:endParaRPr sz="2400" dirty="0">
                <a:solidFill>
                  <a:srgbClr val="1C4587"/>
                </a:solidFill>
                <a:latin typeface="Calibri"/>
                <a:ea typeface="Calibri"/>
                <a:cs typeface="Calibri"/>
                <a:sym typeface="Calibri"/>
              </a:endParaRPr>
            </a:p>
            <a:p>
              <a:pPr marL="609585" indent="-423323">
                <a:lnSpc>
                  <a:spcPct val="115000"/>
                </a:lnSpc>
                <a:buClr>
                  <a:srgbClr val="1C4587"/>
                </a:buClr>
                <a:buSzPts val="1400"/>
                <a:buFont typeface="Calibri"/>
                <a:buChar char="●"/>
              </a:pPr>
              <a:r>
                <a:rPr lang="en" sz="2400" dirty="0">
                  <a:solidFill>
                    <a:srgbClr val="1C4587"/>
                  </a:solidFill>
                  <a:latin typeface="Calibri"/>
                  <a:ea typeface="Calibri"/>
                  <a:cs typeface="Calibri"/>
                  <a:sym typeface="Calibri"/>
                </a:rPr>
                <a:t>Mixtral-8x22B (MoE)</a:t>
              </a:r>
              <a:endParaRPr sz="2400" dirty="0">
                <a:solidFill>
                  <a:srgbClr val="1C4587"/>
                </a:solidFill>
                <a:latin typeface="Calibri"/>
                <a:ea typeface="Calibri"/>
                <a:cs typeface="Calibri"/>
                <a:sym typeface="Calibri"/>
              </a:endParaRPr>
            </a:p>
          </p:txBody>
        </p:sp>
        <p:sp>
          <p:nvSpPr>
            <p:cNvPr id="258" name="Google Shape;258;p36"/>
            <p:cNvSpPr txBox="1"/>
            <p:nvPr/>
          </p:nvSpPr>
          <p:spPr>
            <a:xfrm>
              <a:off x="8001000" y="1311067"/>
              <a:ext cx="4000000" cy="2440628"/>
            </a:xfrm>
            <a:prstGeom prst="rect">
              <a:avLst/>
            </a:prstGeom>
            <a:noFill/>
            <a:ln>
              <a:noFill/>
            </a:ln>
          </p:spPr>
          <p:txBody>
            <a:bodyPr spcFirstLastPara="1" wrap="square" lIns="121900" tIns="121900" rIns="121900" bIns="121900" anchor="t" anchorCtr="0">
              <a:spAutoFit/>
            </a:bodyPr>
            <a:lstStyle/>
            <a:p>
              <a:pPr>
                <a:lnSpc>
                  <a:spcPct val="115000"/>
                </a:lnSpc>
              </a:pPr>
              <a:r>
                <a:rPr lang="en" sz="2800" b="1" dirty="0">
                  <a:sym typeface="Calibri"/>
                </a:rPr>
                <a:t>Workloads:</a:t>
              </a:r>
              <a:endParaRPr sz="2800" b="1" dirty="0">
                <a:sym typeface="Calibri"/>
              </a:endParaRPr>
            </a:p>
            <a:p>
              <a:pPr marL="609585" indent="-423323">
                <a:lnSpc>
                  <a:spcPct val="115000"/>
                </a:lnSpc>
                <a:buClr>
                  <a:srgbClr val="1C4587"/>
                </a:buClr>
                <a:buSzPts val="1400"/>
                <a:buFont typeface="Calibri"/>
                <a:buChar char="●"/>
              </a:pPr>
              <a:r>
                <a:rPr lang="en" sz="2400" b="1" dirty="0">
                  <a:solidFill>
                    <a:srgbClr val="1C4587"/>
                  </a:solidFill>
                  <a:latin typeface="Calibri"/>
                  <a:ea typeface="Calibri"/>
                  <a:cs typeface="Calibri"/>
                  <a:sym typeface="Calibri"/>
                </a:rPr>
                <a:t>Real-world:</a:t>
              </a:r>
              <a:r>
                <a:rPr lang="en" sz="2400" dirty="0">
                  <a:solidFill>
                    <a:srgbClr val="1C4587"/>
                  </a:solidFill>
                  <a:latin typeface="Calibri"/>
                  <a:ea typeface="Calibri"/>
                  <a:cs typeface="Calibri"/>
                  <a:sym typeface="Calibri"/>
                </a:rPr>
                <a:t> ShareGPT, arXiv traces</a:t>
              </a:r>
              <a:endParaRPr sz="2400" dirty="0">
                <a:solidFill>
                  <a:srgbClr val="1C4587"/>
                </a:solidFill>
                <a:latin typeface="Calibri"/>
                <a:ea typeface="Calibri"/>
                <a:cs typeface="Calibri"/>
                <a:sym typeface="Calibri"/>
              </a:endParaRPr>
            </a:p>
            <a:p>
              <a:pPr marL="609585" indent="-423323">
                <a:lnSpc>
                  <a:spcPct val="115000"/>
                </a:lnSpc>
                <a:buClr>
                  <a:srgbClr val="1C4587"/>
                </a:buClr>
                <a:buSzPts val="1400"/>
                <a:buFont typeface="Calibri"/>
                <a:buChar char="●"/>
              </a:pPr>
              <a:r>
                <a:rPr lang="en" sz="2400" b="1" dirty="0">
                  <a:solidFill>
                    <a:srgbClr val="1C4587"/>
                  </a:solidFill>
                  <a:latin typeface="Calibri"/>
                  <a:ea typeface="Calibri"/>
                  <a:cs typeface="Calibri"/>
                  <a:sym typeface="Calibri"/>
                </a:rPr>
                <a:t>Synthetic:</a:t>
              </a:r>
              <a:r>
                <a:rPr lang="en" sz="2400" dirty="0">
                  <a:solidFill>
                    <a:srgbClr val="1C4587"/>
                  </a:solidFill>
                  <a:latin typeface="Calibri"/>
                  <a:ea typeface="Calibri"/>
                  <a:cs typeface="Calibri"/>
                  <a:sym typeface="Calibri"/>
                </a:rPr>
                <a:t> fixed (input, output) lengths</a:t>
              </a:r>
              <a:endParaRPr sz="2400" dirty="0">
                <a:solidFill>
                  <a:srgbClr val="1C4587"/>
                </a:solidFill>
                <a:latin typeface="Calibri"/>
                <a:ea typeface="Calibri"/>
                <a:cs typeface="Calibri"/>
                <a:sym typeface="Calibri"/>
              </a:endParaRPr>
            </a:p>
          </p:txBody>
        </p:sp>
        <p:sp>
          <p:nvSpPr>
            <p:cNvPr id="259" name="Google Shape;259;p36"/>
            <p:cNvSpPr txBox="1"/>
            <p:nvPr/>
          </p:nvSpPr>
          <p:spPr>
            <a:xfrm>
              <a:off x="339584" y="3474070"/>
              <a:ext cx="7563967" cy="3290091"/>
            </a:xfrm>
            <a:prstGeom prst="rect">
              <a:avLst/>
            </a:prstGeom>
            <a:noFill/>
            <a:ln>
              <a:noFill/>
            </a:ln>
          </p:spPr>
          <p:txBody>
            <a:bodyPr spcFirstLastPara="1" wrap="square" lIns="121900" tIns="121900" rIns="121900" bIns="121900" anchor="t" anchorCtr="0">
              <a:spAutoFit/>
            </a:bodyPr>
            <a:lstStyle/>
            <a:p>
              <a:pPr>
                <a:lnSpc>
                  <a:spcPct val="115000"/>
                </a:lnSpc>
              </a:pPr>
              <a:r>
                <a:rPr lang="en" sz="2800" b="1" dirty="0">
                  <a:sym typeface="Calibri"/>
                </a:rPr>
                <a:t>Baselines:</a:t>
              </a:r>
              <a:endParaRPr sz="2800" b="1" dirty="0">
                <a:sym typeface="Calibri"/>
              </a:endParaRPr>
            </a:p>
            <a:p>
              <a:pPr marL="609585" indent="-423323">
                <a:lnSpc>
                  <a:spcPct val="115000"/>
                </a:lnSpc>
                <a:buClr>
                  <a:srgbClr val="1C4587"/>
                </a:buClr>
                <a:buSzPts val="1400"/>
                <a:buFont typeface="Calibri"/>
                <a:buChar char="●"/>
              </a:pPr>
              <a:r>
                <a:rPr lang="en" sz="2400" b="1" dirty="0">
                  <a:solidFill>
                    <a:srgbClr val="1C4587"/>
                  </a:solidFill>
                  <a:latin typeface="Calibri"/>
                  <a:ea typeface="Calibri"/>
                  <a:cs typeface="Calibri"/>
                  <a:sym typeface="Calibri"/>
                </a:rPr>
                <a:t>vLLM-Default:</a:t>
              </a:r>
              <a:r>
                <a:rPr lang="en" sz="2400" dirty="0">
                  <a:solidFill>
                    <a:srgbClr val="1C4587"/>
                  </a:solidFill>
                  <a:latin typeface="Calibri"/>
                  <a:ea typeface="Calibri"/>
                  <a:cs typeface="Calibri"/>
                  <a:sym typeface="Calibri"/>
                </a:rPr>
                <a:t> vLLM v0.8.5 (no overlap)</a:t>
              </a:r>
              <a:endParaRPr sz="2400" dirty="0">
                <a:solidFill>
                  <a:srgbClr val="1C4587"/>
                </a:solidFill>
                <a:latin typeface="Calibri"/>
                <a:ea typeface="Calibri"/>
                <a:cs typeface="Calibri"/>
                <a:sym typeface="Calibri"/>
              </a:endParaRPr>
            </a:p>
            <a:p>
              <a:pPr marL="609585" indent="-423323">
                <a:lnSpc>
                  <a:spcPct val="115000"/>
                </a:lnSpc>
                <a:buClr>
                  <a:srgbClr val="1C4587"/>
                </a:buClr>
                <a:buSzPts val="1400"/>
                <a:buFont typeface="Calibri"/>
                <a:buChar char="●"/>
              </a:pPr>
              <a:r>
                <a:rPr lang="en" sz="2400" b="1" dirty="0">
                  <a:solidFill>
                    <a:srgbClr val="1C4587"/>
                  </a:solidFill>
                  <a:latin typeface="Calibri"/>
                  <a:ea typeface="Calibri"/>
                  <a:cs typeface="Calibri"/>
                  <a:sym typeface="Calibri"/>
                </a:rPr>
                <a:t>vLLM-Multimem:</a:t>
              </a:r>
              <a:r>
                <a:rPr lang="en" sz="2400" dirty="0">
                  <a:solidFill>
                    <a:srgbClr val="1C4587"/>
                  </a:solidFill>
                  <a:latin typeface="Calibri"/>
                  <a:ea typeface="Calibri"/>
                  <a:cs typeface="Calibri"/>
                  <a:sym typeface="Calibri"/>
                </a:rPr>
                <a:t> vLLM + optimized AllReduce</a:t>
              </a:r>
              <a:endParaRPr sz="2400" dirty="0">
                <a:solidFill>
                  <a:srgbClr val="1C4587"/>
                </a:solidFill>
                <a:latin typeface="Calibri"/>
                <a:ea typeface="Calibri"/>
                <a:cs typeface="Calibri"/>
                <a:sym typeface="Calibri"/>
              </a:endParaRPr>
            </a:p>
            <a:p>
              <a:pPr marL="609585" indent="-423323">
                <a:lnSpc>
                  <a:spcPct val="115000"/>
                </a:lnSpc>
                <a:buClr>
                  <a:srgbClr val="1C4587"/>
                </a:buClr>
                <a:buSzPts val="1400"/>
                <a:buFont typeface="Calibri"/>
                <a:buChar char="●"/>
              </a:pPr>
              <a:r>
                <a:rPr lang="en" sz="2400" b="1" dirty="0">
                  <a:solidFill>
                    <a:srgbClr val="1C4587"/>
                  </a:solidFill>
                  <a:latin typeface="Calibri"/>
                  <a:ea typeface="Calibri"/>
                  <a:cs typeface="Calibri"/>
                  <a:sym typeface="Calibri"/>
                </a:rPr>
                <a:t>vLLM-nocomm: </a:t>
              </a:r>
              <a:r>
                <a:rPr lang="en" sz="2400" dirty="0">
                  <a:solidFill>
                    <a:srgbClr val="1C4587"/>
                  </a:solidFill>
                  <a:latin typeface="Calibri"/>
                  <a:ea typeface="Calibri"/>
                  <a:cs typeface="Calibri"/>
                  <a:sym typeface="Calibri"/>
                </a:rPr>
                <a:t>communication removed</a:t>
              </a:r>
              <a:endParaRPr sz="2400" dirty="0">
                <a:solidFill>
                  <a:srgbClr val="1C4587"/>
                </a:solidFill>
                <a:latin typeface="Calibri"/>
                <a:ea typeface="Calibri"/>
                <a:cs typeface="Calibri"/>
                <a:sym typeface="Calibri"/>
              </a:endParaRPr>
            </a:p>
            <a:p>
              <a:pPr marL="609585">
                <a:lnSpc>
                  <a:spcPct val="115000"/>
                </a:lnSpc>
              </a:pPr>
              <a:r>
                <a:rPr lang="en" sz="2400" dirty="0">
                  <a:solidFill>
                    <a:srgbClr val="1C4587"/>
                  </a:solidFill>
                  <a:latin typeface="Calibri"/>
                  <a:ea typeface="Calibri"/>
                  <a:cs typeface="Calibri"/>
                  <a:sym typeface="Calibri"/>
                </a:rPr>
                <a:t>(theoretical lower bound performance)</a:t>
              </a:r>
              <a:endParaRPr sz="2400" dirty="0">
                <a:solidFill>
                  <a:srgbClr val="1C4587"/>
                </a:solidFill>
                <a:latin typeface="Calibri"/>
                <a:ea typeface="Calibri"/>
                <a:cs typeface="Calibri"/>
                <a:sym typeface="Calibri"/>
              </a:endParaRPr>
            </a:p>
            <a:p>
              <a:pPr marL="609585" indent="-423323">
                <a:lnSpc>
                  <a:spcPct val="115000"/>
                </a:lnSpc>
                <a:buClr>
                  <a:srgbClr val="1C4587"/>
                </a:buClr>
                <a:buSzPts val="1400"/>
                <a:buFont typeface="Calibri"/>
                <a:buChar char="●"/>
              </a:pPr>
              <a:r>
                <a:rPr lang="en" sz="2400" dirty="0">
                  <a:solidFill>
                    <a:srgbClr val="1C4587"/>
                  </a:solidFill>
                  <a:latin typeface="Calibri"/>
                  <a:ea typeface="Calibri"/>
                  <a:cs typeface="Calibri"/>
                  <a:sym typeface="Calibri"/>
                </a:rPr>
                <a:t>TileLink: state-of-the-art tile-level overlap</a:t>
              </a:r>
              <a:endParaRPr sz="2400" dirty="0">
                <a:solidFill>
                  <a:srgbClr val="1C4587"/>
                </a:solidFill>
                <a:latin typeface="Calibri"/>
                <a:ea typeface="Calibri"/>
                <a:cs typeface="Calibri"/>
                <a:sym typeface="Calibri"/>
              </a:endParaRPr>
            </a:p>
            <a:p>
              <a:pPr marL="609585" indent="-423323">
                <a:lnSpc>
                  <a:spcPct val="115000"/>
                </a:lnSpc>
                <a:buClr>
                  <a:srgbClr val="1C4587"/>
                </a:buClr>
                <a:buSzPts val="1400"/>
                <a:buFont typeface="Calibri"/>
                <a:buChar char="●"/>
              </a:pPr>
              <a:r>
                <a:rPr lang="en" sz="2400" dirty="0">
                  <a:solidFill>
                    <a:srgbClr val="1C4587"/>
                  </a:solidFill>
                  <a:latin typeface="Calibri"/>
                  <a:ea typeface="Calibri"/>
                  <a:cs typeface="Calibri"/>
                  <a:sym typeface="Calibri"/>
                </a:rPr>
                <a:t>NanoFlow: prior coarse-grained overlap system</a:t>
              </a:r>
              <a:endParaRPr sz="2400" dirty="0">
                <a:solidFill>
                  <a:srgbClr val="1C4587"/>
                </a:solidFill>
                <a:latin typeface="Calibri"/>
                <a:ea typeface="Calibri"/>
                <a:cs typeface="Calibri"/>
                <a:sym typeface="Calibri"/>
              </a:endParaRPr>
            </a:p>
          </p:txBody>
        </p:sp>
        <p:sp>
          <p:nvSpPr>
            <p:cNvPr id="260" name="Google Shape;260;p36"/>
            <p:cNvSpPr txBox="1"/>
            <p:nvPr/>
          </p:nvSpPr>
          <p:spPr>
            <a:xfrm>
              <a:off x="6748958" y="3489645"/>
              <a:ext cx="5349490" cy="2015896"/>
            </a:xfrm>
            <a:prstGeom prst="rect">
              <a:avLst/>
            </a:prstGeom>
            <a:noFill/>
            <a:ln>
              <a:noFill/>
            </a:ln>
          </p:spPr>
          <p:txBody>
            <a:bodyPr spcFirstLastPara="1" wrap="square" lIns="121900" tIns="121900" rIns="121900" bIns="121900" anchor="t" anchorCtr="0">
              <a:spAutoFit/>
            </a:bodyPr>
            <a:lstStyle/>
            <a:p>
              <a:pPr>
                <a:lnSpc>
                  <a:spcPct val="115000"/>
                </a:lnSpc>
              </a:pPr>
              <a:r>
                <a:rPr lang="en" sz="2800" b="1" dirty="0">
                  <a:sym typeface="Calibri"/>
                </a:rPr>
                <a:t>Implementation: </a:t>
              </a:r>
              <a:endParaRPr sz="2800" b="1" dirty="0">
                <a:sym typeface="Calibri"/>
              </a:endParaRPr>
            </a:p>
            <a:p>
              <a:pPr marL="609585" indent="-423323">
                <a:lnSpc>
                  <a:spcPct val="115000"/>
                </a:lnSpc>
                <a:buClr>
                  <a:srgbClr val="073F95"/>
                </a:buClr>
                <a:buSzPts val="1400"/>
                <a:buFont typeface="Calibri"/>
                <a:buChar char="●"/>
              </a:pPr>
              <a:r>
                <a:rPr lang="en" sz="2400" dirty="0">
                  <a:solidFill>
                    <a:srgbClr val="1C4587"/>
                  </a:solidFill>
                  <a:latin typeface="Calibri"/>
                  <a:ea typeface="Calibri"/>
                  <a:cs typeface="Calibri"/>
                  <a:sym typeface="Calibri"/>
                </a:rPr>
                <a:t>vLLM V1 (v0.8.5), PyTorch 2.6.0, CUDA 12.4, Triton 3.2.0</a:t>
              </a:r>
              <a:endParaRPr sz="2400" dirty="0">
                <a:solidFill>
                  <a:srgbClr val="073F95"/>
                </a:solidFill>
                <a:latin typeface="Calibri"/>
                <a:ea typeface="Calibri"/>
                <a:cs typeface="Calibri"/>
                <a:sym typeface="Calibri"/>
              </a:endParaRPr>
            </a:p>
            <a:p>
              <a:pPr marL="609585" indent="-423323">
                <a:lnSpc>
                  <a:spcPct val="115000"/>
                </a:lnSpc>
                <a:buClr>
                  <a:srgbClr val="073F95"/>
                </a:buClr>
                <a:buSzPts val="1400"/>
                <a:buFont typeface="Calibri"/>
                <a:buChar char="●"/>
              </a:pPr>
              <a:r>
                <a:rPr lang="en" sz="2400" dirty="0">
                  <a:solidFill>
                    <a:srgbClr val="073F95"/>
                  </a:solidFill>
                  <a:latin typeface="Calibri"/>
                  <a:ea typeface="Calibri"/>
                  <a:cs typeface="Calibri"/>
                  <a:sym typeface="Calibri"/>
                </a:rPr>
                <a:t>github.com/microsoft/tokenweave</a:t>
              </a:r>
              <a:endParaRPr sz="2400" dirty="0">
                <a:solidFill>
                  <a:srgbClr val="073F95"/>
                </a:solidFill>
                <a:latin typeface="Calibri"/>
                <a:ea typeface="Calibri"/>
                <a:cs typeface="Calibri"/>
                <a:sym typeface="Calibri"/>
              </a:endParaRPr>
            </a:p>
          </p:txBody>
        </p:sp>
      </p:grpSp>
      <p:sp>
        <p:nvSpPr>
          <p:cNvPr id="3" name="Title 1">
            <a:extLst>
              <a:ext uri="{FF2B5EF4-FFF2-40B4-BE49-F238E27FC236}">
                <a16:creationId xmlns:a16="http://schemas.microsoft.com/office/drawing/2014/main" id="{D0A4DB69-655D-3BD1-00B0-86BFE095EA9B}"/>
              </a:ext>
            </a:extLst>
          </p:cNvPr>
          <p:cNvSpPr txBox="1">
            <a:spLocks/>
          </p:cNvSpPr>
          <p:nvPr/>
        </p:nvSpPr>
        <p:spPr>
          <a:xfrm>
            <a:off x="838200" y="-21795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t>Experimental Setup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68EF5-7068-DA6D-8A4F-DF402CA7C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92731-A6A9-3697-911E-9BBE87DEB780}"/>
              </a:ext>
            </a:extLst>
          </p:cNvPr>
          <p:cNvSpPr>
            <a:spLocks noGrp="1"/>
          </p:cNvSpPr>
          <p:nvPr>
            <p:ph type="title"/>
          </p:nvPr>
        </p:nvSpPr>
        <p:spPr>
          <a:xfrm>
            <a:off x="838200" y="6250"/>
            <a:ext cx="10515600" cy="1325563"/>
          </a:xfrm>
        </p:spPr>
        <p:txBody>
          <a:bodyPr/>
          <a:lstStyle/>
          <a:p>
            <a:r>
              <a:rPr lang="en-US" dirty="0"/>
              <a:t>Evaluation: Latency</a:t>
            </a:r>
          </a:p>
        </p:txBody>
      </p:sp>
      <p:sp>
        <p:nvSpPr>
          <p:cNvPr id="12" name="Content Placeholder 2">
            <a:extLst>
              <a:ext uri="{FF2B5EF4-FFF2-40B4-BE49-F238E27FC236}">
                <a16:creationId xmlns:a16="http://schemas.microsoft.com/office/drawing/2014/main" id="{8B9A8A08-FB92-396B-F99A-8794ECD94273}"/>
              </a:ext>
            </a:extLst>
          </p:cNvPr>
          <p:cNvSpPr>
            <a:spLocks noGrp="1"/>
          </p:cNvSpPr>
          <p:nvPr>
            <p:ph idx="1"/>
          </p:nvPr>
        </p:nvSpPr>
        <p:spPr>
          <a:xfrm>
            <a:off x="623850" y="5364814"/>
            <a:ext cx="11316670" cy="1417663"/>
          </a:xfrm>
        </p:spPr>
        <p:txBody>
          <a:bodyPr>
            <a:normAutofit lnSpcReduction="10000"/>
          </a:bodyPr>
          <a:lstStyle/>
          <a:p>
            <a:pPr algn="ctr">
              <a:buFont typeface="Wingdings" panose="05000000000000000000" pitchFamily="2" charset="2"/>
              <a:buChar char="Ø"/>
            </a:pPr>
            <a:r>
              <a:rPr lang="en-US" dirty="0">
                <a:solidFill>
                  <a:srgbClr val="C00000"/>
                </a:solidFill>
              </a:rPr>
              <a:t> Overall: TokenWeave achieves up to 1.28× speedup</a:t>
            </a:r>
          </a:p>
          <a:p>
            <a:pPr algn="ctr">
              <a:buFont typeface="Wingdings" panose="05000000000000000000" pitchFamily="2" charset="2"/>
              <a:buChar char="Ø"/>
            </a:pPr>
            <a:r>
              <a:rPr lang="en-US" dirty="0">
                <a:solidFill>
                  <a:srgbClr val="C00000"/>
                </a:solidFill>
              </a:rPr>
              <a:t> 20+% gains at 1K+ tokens in Dense and 13-19% for 4K+tokens in </a:t>
            </a:r>
            <a:r>
              <a:rPr lang="en-US" dirty="0" err="1">
                <a:solidFill>
                  <a:srgbClr val="C00000"/>
                </a:solidFill>
              </a:rPr>
              <a:t>MoE</a:t>
            </a:r>
            <a:endParaRPr lang="en-US" dirty="0">
              <a:solidFill>
                <a:srgbClr val="C00000"/>
              </a:solidFill>
            </a:endParaRPr>
          </a:p>
          <a:p>
            <a:pPr algn="ctr">
              <a:buFont typeface="Wingdings" panose="05000000000000000000" pitchFamily="2" charset="2"/>
              <a:buChar char="Ø"/>
            </a:pPr>
            <a:r>
              <a:rPr lang="en-US" dirty="0">
                <a:solidFill>
                  <a:srgbClr val="C00000"/>
                </a:solidFill>
              </a:rPr>
              <a:t> At sequence lengths ≥ 4K, TokenWeave outperforms </a:t>
            </a:r>
            <a:r>
              <a:rPr lang="en-US" dirty="0" err="1">
                <a:solidFill>
                  <a:srgbClr val="C00000"/>
                </a:solidFill>
              </a:rPr>
              <a:t>vLLM-nocomm</a:t>
            </a:r>
            <a:endParaRPr lang="en-US" dirty="0">
              <a:solidFill>
                <a:srgbClr val="C00000"/>
              </a:solidFill>
            </a:endParaRPr>
          </a:p>
          <a:p>
            <a:pPr>
              <a:buFont typeface="Wingdings" panose="05000000000000000000" pitchFamily="2" charset="2"/>
              <a:buChar char="Ø"/>
            </a:pPr>
            <a:endParaRPr lang="en-US" dirty="0"/>
          </a:p>
          <a:p>
            <a:pPr>
              <a:buFont typeface="Wingdings" panose="05000000000000000000" pitchFamily="2" charset="2"/>
              <a:buChar char="Ø"/>
            </a:pPr>
            <a:endParaRPr lang="en-US" sz="4300" dirty="0"/>
          </a:p>
          <a:p>
            <a:pPr marL="0" indent="0">
              <a:buNone/>
            </a:pPr>
            <a:endParaRPr lang="en-US" dirty="0"/>
          </a:p>
        </p:txBody>
      </p:sp>
      <p:pic>
        <p:nvPicPr>
          <p:cNvPr id="14" name="Google Shape;276;p38" title="latency_varying_seqlen_8xh100.png">
            <a:extLst>
              <a:ext uri="{FF2B5EF4-FFF2-40B4-BE49-F238E27FC236}">
                <a16:creationId xmlns:a16="http://schemas.microsoft.com/office/drawing/2014/main" id="{7DD05A27-131A-1D6D-B245-1BE3BE8B7ECB}"/>
              </a:ext>
            </a:extLst>
          </p:cNvPr>
          <p:cNvPicPr preferRelativeResize="0"/>
          <p:nvPr/>
        </p:nvPicPr>
        <p:blipFill>
          <a:blip r:embed="rId2">
            <a:alphaModFix/>
          </a:blip>
          <a:stretch>
            <a:fillRect/>
          </a:stretch>
        </p:blipFill>
        <p:spPr>
          <a:xfrm>
            <a:off x="177876" y="1331813"/>
            <a:ext cx="11836247" cy="3704456"/>
          </a:xfrm>
          <a:prstGeom prst="rect">
            <a:avLst/>
          </a:prstGeom>
          <a:noFill/>
          <a:ln>
            <a:noFill/>
          </a:ln>
        </p:spPr>
      </p:pic>
    </p:spTree>
    <p:extLst>
      <p:ext uri="{BB962C8B-B14F-4D97-AF65-F5344CB8AC3E}">
        <p14:creationId xmlns:p14="http://schemas.microsoft.com/office/powerpoint/2010/main" val="164079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BAD80-9E89-EF69-4975-5A928871B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68A2A5-B1ED-11BE-4AE0-26B24AD13846}"/>
              </a:ext>
            </a:extLst>
          </p:cNvPr>
          <p:cNvSpPr>
            <a:spLocks noGrp="1"/>
          </p:cNvSpPr>
          <p:nvPr>
            <p:ph type="title"/>
          </p:nvPr>
        </p:nvSpPr>
        <p:spPr>
          <a:xfrm>
            <a:off x="838200" y="6250"/>
            <a:ext cx="10515600" cy="1325563"/>
          </a:xfrm>
        </p:spPr>
        <p:txBody>
          <a:bodyPr/>
          <a:lstStyle/>
          <a:p>
            <a:r>
              <a:rPr lang="en-US" dirty="0"/>
              <a:t>Evaluation: End-to-end Throughput</a:t>
            </a:r>
          </a:p>
        </p:txBody>
      </p:sp>
      <p:sp>
        <p:nvSpPr>
          <p:cNvPr id="12" name="Content Placeholder 2">
            <a:extLst>
              <a:ext uri="{FF2B5EF4-FFF2-40B4-BE49-F238E27FC236}">
                <a16:creationId xmlns:a16="http://schemas.microsoft.com/office/drawing/2014/main" id="{E0D20F43-91DC-0C61-0264-CA098847506C}"/>
              </a:ext>
            </a:extLst>
          </p:cNvPr>
          <p:cNvSpPr>
            <a:spLocks noGrp="1"/>
          </p:cNvSpPr>
          <p:nvPr>
            <p:ph idx="1"/>
          </p:nvPr>
        </p:nvSpPr>
        <p:spPr>
          <a:xfrm>
            <a:off x="576877" y="5837031"/>
            <a:ext cx="11229474" cy="798151"/>
          </a:xfrm>
        </p:spPr>
        <p:txBody>
          <a:bodyPr>
            <a:normAutofit/>
          </a:bodyPr>
          <a:lstStyle/>
          <a:p>
            <a:pPr algn="ctr">
              <a:buFont typeface="Wingdings" panose="05000000000000000000" pitchFamily="2" charset="2"/>
              <a:buChar char="Ø"/>
            </a:pPr>
            <a:r>
              <a:rPr lang="en-US" dirty="0">
                <a:solidFill>
                  <a:srgbClr val="EE0000"/>
                </a:solidFill>
              </a:rPr>
              <a:t> </a:t>
            </a:r>
            <a:r>
              <a:rPr lang="en-US" dirty="0">
                <a:solidFill>
                  <a:srgbClr val="C00000"/>
                </a:solidFill>
              </a:rPr>
              <a:t>TokenWeave achieves up to 1.19× speedup on </a:t>
            </a:r>
            <a:r>
              <a:rPr lang="en-US" dirty="0" err="1">
                <a:solidFill>
                  <a:srgbClr val="C00000"/>
                </a:solidFill>
              </a:rPr>
              <a:t>sharegpt</a:t>
            </a:r>
            <a:r>
              <a:rPr lang="en-US" dirty="0">
                <a:solidFill>
                  <a:srgbClr val="C00000"/>
                </a:solidFill>
              </a:rPr>
              <a:t> &amp; </a:t>
            </a:r>
            <a:r>
              <a:rPr lang="en-US" dirty="0" err="1">
                <a:solidFill>
                  <a:srgbClr val="C00000"/>
                </a:solidFill>
              </a:rPr>
              <a:t>arxiv</a:t>
            </a:r>
            <a:r>
              <a:rPr lang="en-US" dirty="0">
                <a:solidFill>
                  <a:srgbClr val="C00000"/>
                </a:solidFill>
              </a:rPr>
              <a:t> traces </a:t>
            </a:r>
          </a:p>
          <a:p>
            <a:pPr>
              <a:buFont typeface="Wingdings" panose="05000000000000000000" pitchFamily="2" charset="2"/>
              <a:buChar char="Ø"/>
            </a:pPr>
            <a:endParaRPr lang="en-US" dirty="0"/>
          </a:p>
          <a:p>
            <a:pPr>
              <a:buFont typeface="Wingdings" panose="05000000000000000000" pitchFamily="2" charset="2"/>
              <a:buChar char="Ø"/>
            </a:pPr>
            <a:endParaRPr lang="en-US" sz="4300" dirty="0"/>
          </a:p>
          <a:p>
            <a:pPr marL="0" indent="0">
              <a:buNone/>
            </a:pPr>
            <a:endParaRPr lang="en-US" dirty="0"/>
          </a:p>
        </p:txBody>
      </p:sp>
      <p:pic>
        <p:nvPicPr>
          <p:cNvPr id="4" name="Google Shape;289;p40" title="throughput_8xh100.png">
            <a:extLst>
              <a:ext uri="{FF2B5EF4-FFF2-40B4-BE49-F238E27FC236}">
                <a16:creationId xmlns:a16="http://schemas.microsoft.com/office/drawing/2014/main" id="{CD9FB84C-2942-3EE6-F9EF-E9E9A9FD05A5}"/>
              </a:ext>
            </a:extLst>
          </p:cNvPr>
          <p:cNvPicPr preferRelativeResize="0"/>
          <p:nvPr/>
        </p:nvPicPr>
        <p:blipFill>
          <a:blip r:embed="rId2">
            <a:alphaModFix/>
          </a:blip>
          <a:stretch>
            <a:fillRect/>
          </a:stretch>
        </p:blipFill>
        <p:spPr>
          <a:xfrm>
            <a:off x="442710" y="1582994"/>
            <a:ext cx="11497809" cy="3888597"/>
          </a:xfrm>
          <a:prstGeom prst="rect">
            <a:avLst/>
          </a:prstGeom>
          <a:noFill/>
          <a:ln>
            <a:noFill/>
          </a:ln>
        </p:spPr>
      </p:pic>
    </p:spTree>
    <p:extLst>
      <p:ext uri="{BB962C8B-B14F-4D97-AF65-F5344CB8AC3E}">
        <p14:creationId xmlns:p14="http://schemas.microsoft.com/office/powerpoint/2010/main" val="86763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D2B8-19DF-C7F9-7CB5-D2AF2ABD734E}"/>
              </a:ext>
            </a:extLst>
          </p:cNvPr>
          <p:cNvSpPr txBox="1">
            <a:spLocks/>
          </p:cNvSpPr>
          <p:nvPr/>
        </p:nvSpPr>
        <p:spPr>
          <a:xfrm>
            <a:off x="625642"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TokenWeave: Summary</a:t>
            </a:r>
            <a:endParaRPr lang="en-US" dirty="0"/>
          </a:p>
        </p:txBody>
      </p:sp>
      <p:sp>
        <p:nvSpPr>
          <p:cNvPr id="3" name="Text Placeholder 2">
            <a:extLst>
              <a:ext uri="{FF2B5EF4-FFF2-40B4-BE49-F238E27FC236}">
                <a16:creationId xmlns:a16="http://schemas.microsoft.com/office/drawing/2014/main" id="{61F4DBA6-0EFD-9EC8-F58F-C85D1AB86401}"/>
              </a:ext>
            </a:extLst>
          </p:cNvPr>
          <p:cNvSpPr txBox="1">
            <a:spLocks/>
          </p:cNvSpPr>
          <p:nvPr/>
        </p:nvSpPr>
        <p:spPr>
          <a:xfrm>
            <a:off x="839787" y="1261102"/>
            <a:ext cx="5157787"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Challenges</a:t>
            </a:r>
            <a:endParaRPr lang="en-US" dirty="0"/>
          </a:p>
        </p:txBody>
      </p:sp>
      <p:sp>
        <p:nvSpPr>
          <p:cNvPr id="4" name="Content Placeholder 3">
            <a:extLst>
              <a:ext uri="{FF2B5EF4-FFF2-40B4-BE49-F238E27FC236}">
                <a16:creationId xmlns:a16="http://schemas.microsoft.com/office/drawing/2014/main" id="{6A9241BC-BAAD-CB9C-5757-062D0F3AF770}"/>
              </a:ext>
            </a:extLst>
          </p:cNvPr>
          <p:cNvSpPr txBox="1">
            <a:spLocks/>
          </p:cNvSpPr>
          <p:nvPr/>
        </p:nvSpPr>
        <p:spPr>
          <a:xfrm>
            <a:off x="0" y="2007763"/>
            <a:ext cx="5606716"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lnSpc>
                <a:spcPct val="150000"/>
              </a:lnSpc>
              <a:spcBef>
                <a:spcPts val="0"/>
              </a:spcBef>
              <a:buClr>
                <a:srgbClr val="1C4587"/>
              </a:buClr>
              <a:buSzPts val="1400"/>
              <a:buFont typeface="Calibri"/>
              <a:buChar char="❌"/>
            </a:pPr>
            <a:r>
              <a:rPr lang="en-US" dirty="0" err="1">
                <a:sym typeface="Calibri"/>
              </a:rPr>
              <a:t>RMSNorm</a:t>
            </a:r>
            <a:r>
              <a:rPr lang="en-US" dirty="0">
                <a:sym typeface="Calibri"/>
              </a:rPr>
              <a:t> adds 4–9% overhead</a:t>
            </a:r>
          </a:p>
          <a:p>
            <a:pPr marL="457200" indent="-317500">
              <a:lnSpc>
                <a:spcPct val="150000"/>
              </a:lnSpc>
              <a:spcBef>
                <a:spcPts val="0"/>
              </a:spcBef>
              <a:buClr>
                <a:srgbClr val="1C4587"/>
              </a:buClr>
              <a:buSzPts val="1400"/>
              <a:buFont typeface="Calibri"/>
              <a:buChar char="❌"/>
            </a:pPr>
            <a:r>
              <a:rPr lang="en-US" dirty="0">
                <a:sym typeface="Calibri"/>
              </a:rPr>
              <a:t>Communication uses many SMs, lengthening compute</a:t>
            </a:r>
          </a:p>
          <a:p>
            <a:pPr marL="457200" indent="-317500">
              <a:lnSpc>
                <a:spcPct val="150000"/>
              </a:lnSpc>
              <a:spcBef>
                <a:spcPts val="0"/>
              </a:spcBef>
              <a:buClr>
                <a:srgbClr val="1C4587"/>
              </a:buClr>
              <a:buSzPts val="1400"/>
              <a:buFont typeface="Calibri"/>
              <a:buChar char="❌"/>
            </a:pPr>
            <a:r>
              <a:rPr lang="en-US" dirty="0">
                <a:sym typeface="Calibri"/>
              </a:rPr>
              <a:t>Splitting overhead overwhelms gains at small batch sizes</a:t>
            </a:r>
          </a:p>
          <a:p>
            <a:pPr marL="139700" indent="0">
              <a:lnSpc>
                <a:spcPct val="150000"/>
              </a:lnSpc>
              <a:spcBef>
                <a:spcPts val="0"/>
              </a:spcBef>
              <a:buClr>
                <a:srgbClr val="1C4587"/>
              </a:buClr>
              <a:buSzPts val="1400"/>
              <a:buFont typeface="Arial" panose="020B0604020202020204" pitchFamily="34" charset="0"/>
              <a:buNone/>
            </a:pPr>
            <a:endParaRPr lang="en-US" dirty="0">
              <a:solidFill>
                <a:srgbClr val="1C4587"/>
              </a:solidFill>
              <a:latin typeface="Calibri"/>
              <a:ea typeface="Calibri"/>
              <a:cs typeface="Calibri"/>
              <a:sym typeface="Calibri"/>
            </a:endParaRPr>
          </a:p>
          <a:p>
            <a:endParaRPr lang="en-US" dirty="0"/>
          </a:p>
        </p:txBody>
      </p:sp>
      <p:sp>
        <p:nvSpPr>
          <p:cNvPr id="5" name="Text Placeholder 4">
            <a:extLst>
              <a:ext uri="{FF2B5EF4-FFF2-40B4-BE49-F238E27FC236}">
                <a16:creationId xmlns:a16="http://schemas.microsoft.com/office/drawing/2014/main" id="{777C4D2C-06D5-71B8-6E67-143FA69AFAF6}"/>
              </a:ext>
            </a:extLst>
          </p:cNvPr>
          <p:cNvSpPr txBox="1">
            <a:spLocks/>
          </p:cNvSpPr>
          <p:nvPr/>
        </p:nvSpPr>
        <p:spPr>
          <a:xfrm>
            <a:off x="6194427" y="1281919"/>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Solution</a:t>
            </a:r>
            <a:endParaRPr lang="en-US" dirty="0"/>
          </a:p>
        </p:txBody>
      </p:sp>
      <p:sp>
        <p:nvSpPr>
          <p:cNvPr id="6" name="Content Placeholder 5">
            <a:extLst>
              <a:ext uri="{FF2B5EF4-FFF2-40B4-BE49-F238E27FC236}">
                <a16:creationId xmlns:a16="http://schemas.microsoft.com/office/drawing/2014/main" id="{7F400BDA-34F4-C61B-8EF3-8E578C4F795D}"/>
              </a:ext>
            </a:extLst>
          </p:cNvPr>
          <p:cNvSpPr txBox="1">
            <a:spLocks/>
          </p:cNvSpPr>
          <p:nvPr/>
        </p:nvSpPr>
        <p:spPr>
          <a:xfrm>
            <a:off x="5883442" y="2000757"/>
            <a:ext cx="5847347"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lnSpc>
                <a:spcPct val="150000"/>
              </a:lnSpc>
              <a:spcBef>
                <a:spcPts val="0"/>
              </a:spcBef>
              <a:buClr>
                <a:srgbClr val="1C4587"/>
              </a:buClr>
              <a:buSzPts val="1400"/>
              <a:buFont typeface="Calibri"/>
              <a:buChar char="✅"/>
            </a:pPr>
            <a:r>
              <a:rPr lang="en-US" dirty="0">
                <a:sym typeface="Calibri"/>
              </a:rPr>
              <a:t>New </a:t>
            </a:r>
            <a:r>
              <a:rPr lang="en-US" dirty="0" err="1">
                <a:sym typeface="Calibri"/>
              </a:rPr>
              <a:t>AllReduce</a:t>
            </a:r>
            <a:r>
              <a:rPr lang="en-US" dirty="0">
                <a:sym typeface="Calibri"/>
              </a:rPr>
              <a:t>–</a:t>
            </a:r>
            <a:r>
              <a:rPr lang="en-US" dirty="0" err="1">
                <a:sym typeface="Calibri"/>
              </a:rPr>
              <a:t>RMSNorm</a:t>
            </a:r>
            <a:r>
              <a:rPr lang="en-US" dirty="0">
                <a:sym typeface="Calibri"/>
              </a:rPr>
              <a:t> kernel</a:t>
            </a:r>
          </a:p>
          <a:p>
            <a:pPr marL="457200" indent="-317500">
              <a:lnSpc>
                <a:spcPct val="150000"/>
              </a:lnSpc>
              <a:spcBef>
                <a:spcPts val="0"/>
              </a:spcBef>
              <a:buClr>
                <a:srgbClr val="1C4587"/>
              </a:buClr>
              <a:buSzPts val="1400"/>
              <a:buFont typeface="Calibri"/>
              <a:buChar char="✅"/>
            </a:pPr>
            <a:r>
              <a:rPr lang="en-US" dirty="0">
                <a:sym typeface="Calibri"/>
              </a:rPr>
              <a:t>2–8 SMs for both comm + norm using symmetric memory + NVLS</a:t>
            </a:r>
          </a:p>
          <a:p>
            <a:pPr marL="457200" indent="-317500">
              <a:lnSpc>
                <a:spcPct val="150000"/>
              </a:lnSpc>
              <a:spcBef>
                <a:spcPts val="0"/>
              </a:spcBef>
              <a:buClr>
                <a:srgbClr val="1C4587"/>
              </a:buClr>
              <a:buSzPts val="1400"/>
              <a:buFont typeface="Calibri"/>
              <a:buChar char="✅"/>
            </a:pPr>
            <a:r>
              <a:rPr lang="en-US" dirty="0">
                <a:sym typeface="Calibri"/>
              </a:rPr>
              <a:t>Wave-aware at most two-way token split</a:t>
            </a:r>
          </a:p>
          <a:p>
            <a:endParaRPr lang="en-US" dirty="0"/>
          </a:p>
        </p:txBody>
      </p:sp>
      <p:sp>
        <p:nvSpPr>
          <p:cNvPr id="7" name="TextBox 6">
            <a:extLst>
              <a:ext uri="{FF2B5EF4-FFF2-40B4-BE49-F238E27FC236}">
                <a16:creationId xmlns:a16="http://schemas.microsoft.com/office/drawing/2014/main" id="{F85224B7-2484-8093-C190-0E4EE35E7E11}"/>
              </a:ext>
            </a:extLst>
          </p:cNvPr>
          <p:cNvSpPr txBox="1"/>
          <p:nvPr/>
        </p:nvSpPr>
        <p:spPr>
          <a:xfrm>
            <a:off x="625642" y="5816717"/>
            <a:ext cx="11012905" cy="1384995"/>
          </a:xfrm>
          <a:prstGeom prst="rect">
            <a:avLst/>
          </a:prstGeom>
          <a:noFill/>
        </p:spPr>
        <p:txBody>
          <a:bodyPr wrap="square">
            <a:spAutoFit/>
          </a:bodyPr>
          <a:lstStyle/>
          <a:p>
            <a:pPr algn="ctr">
              <a:buFont typeface="Wingdings" panose="05000000000000000000" pitchFamily="2" charset="2"/>
              <a:buChar char="Ø"/>
            </a:pPr>
            <a:r>
              <a:rPr lang="en-US" sz="2800" dirty="0">
                <a:solidFill>
                  <a:srgbClr val="C00000"/>
                </a:solidFill>
                <a:latin typeface="Calibri"/>
                <a:ea typeface="Calibri"/>
                <a:cs typeface="Calibri"/>
                <a:sym typeface="Calibri"/>
              </a:rPr>
              <a:t> </a:t>
            </a:r>
            <a:r>
              <a:rPr lang="en-US" sz="2800" dirty="0">
                <a:solidFill>
                  <a:srgbClr val="C00000"/>
                </a:solidFill>
                <a:sym typeface="Calibri"/>
              </a:rPr>
              <a:t>Up to 1.28× speedup in latency, 1.19× higher end-to-end throughput</a:t>
            </a:r>
          </a:p>
          <a:p>
            <a:pPr algn="ctr">
              <a:buFont typeface="Wingdings" panose="05000000000000000000" pitchFamily="2" charset="2"/>
              <a:buChar char="Ø"/>
            </a:pPr>
            <a:r>
              <a:rPr lang="en-US" sz="2800" dirty="0">
                <a:solidFill>
                  <a:srgbClr val="C00000"/>
                </a:solidFill>
                <a:sym typeface="Calibri"/>
              </a:rPr>
              <a:t> Code: </a:t>
            </a:r>
            <a:r>
              <a:rPr lang="en-US" sz="2800" u="sng" dirty="0">
                <a:solidFill>
                  <a:srgbClr val="C00000"/>
                </a:solidFill>
              </a:rPr>
              <a:t>github.com/</a:t>
            </a:r>
            <a:r>
              <a:rPr lang="en-US" sz="2800" u="sng" dirty="0" err="1">
                <a:solidFill>
                  <a:srgbClr val="C00000"/>
                </a:solidFill>
              </a:rPr>
              <a:t>microsoft</a:t>
            </a:r>
            <a:r>
              <a:rPr lang="en-US" sz="2800" u="sng" dirty="0">
                <a:solidFill>
                  <a:srgbClr val="C00000"/>
                </a:solidFill>
              </a:rPr>
              <a:t>/</a:t>
            </a:r>
            <a:r>
              <a:rPr lang="en-US" sz="2800" u="sng" dirty="0" err="1">
                <a:solidFill>
                  <a:srgbClr val="C00000"/>
                </a:solidFill>
              </a:rPr>
              <a:t>tokenweave</a:t>
            </a:r>
            <a:endParaRPr lang="en-US" sz="2800" u="sng" dirty="0">
              <a:solidFill>
                <a:srgbClr val="C00000"/>
              </a:solidFill>
            </a:endParaRPr>
          </a:p>
          <a:p>
            <a:pPr>
              <a:buFont typeface="Wingdings" panose="05000000000000000000" pitchFamily="2" charset="2"/>
              <a:buChar char="Ø"/>
            </a:pPr>
            <a:endParaRPr lang="en-US" sz="2800" dirty="0"/>
          </a:p>
        </p:txBody>
      </p:sp>
    </p:spTree>
    <p:extLst>
      <p:ext uri="{BB962C8B-B14F-4D97-AF65-F5344CB8AC3E}">
        <p14:creationId xmlns:p14="http://schemas.microsoft.com/office/powerpoint/2010/main" val="98586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CB90F-A4DD-9D6E-9F48-10BCAFB477B2}"/>
              </a:ext>
            </a:extLst>
          </p:cNvPr>
          <p:cNvSpPr>
            <a:spLocks noGrp="1"/>
          </p:cNvSpPr>
          <p:nvPr>
            <p:ph type="title"/>
          </p:nvPr>
        </p:nvSpPr>
        <p:spPr>
          <a:xfrm>
            <a:off x="429126" y="0"/>
            <a:ext cx="10515600" cy="1325563"/>
          </a:xfrm>
        </p:spPr>
        <p:txBody>
          <a:bodyPr/>
          <a:lstStyle/>
          <a:p>
            <a:r>
              <a:rPr lang="en-US" dirty="0"/>
              <a:t>Compute-Communication Overlap</a:t>
            </a:r>
          </a:p>
        </p:txBody>
      </p:sp>
      <p:sp>
        <p:nvSpPr>
          <p:cNvPr id="3" name="Content Placeholder 2">
            <a:extLst>
              <a:ext uri="{FF2B5EF4-FFF2-40B4-BE49-F238E27FC236}">
                <a16:creationId xmlns:a16="http://schemas.microsoft.com/office/drawing/2014/main" id="{DA52150C-51D3-8228-7DE6-E60BFBEDCE44}"/>
              </a:ext>
            </a:extLst>
          </p:cNvPr>
          <p:cNvSpPr>
            <a:spLocks noGrp="1"/>
          </p:cNvSpPr>
          <p:nvPr>
            <p:ph idx="1"/>
          </p:nvPr>
        </p:nvSpPr>
        <p:spPr>
          <a:xfrm>
            <a:off x="-10851" y="1074983"/>
            <a:ext cx="12319152" cy="4745205"/>
          </a:xfrm>
        </p:spPr>
        <p:txBody>
          <a:bodyPr>
            <a:normAutofit/>
          </a:bodyPr>
          <a:lstStyle/>
          <a:p>
            <a:r>
              <a:rPr lang="en-US" dirty="0"/>
              <a:t>Idea: Split compute; while one task computes, the other communicates</a:t>
            </a:r>
          </a:p>
          <a:p>
            <a:pPr marL="0" indent="0">
              <a:buNone/>
            </a:pPr>
            <a:endParaRPr lang="en-US" sz="2400" dirty="0">
              <a:solidFill>
                <a:schemeClr val="accent2"/>
              </a:solidFill>
            </a:endParaRPr>
          </a:p>
          <a:p>
            <a:r>
              <a:rPr lang="en-US" dirty="0">
                <a:solidFill>
                  <a:srgbClr val="C00000"/>
                </a:solidFill>
              </a:rPr>
              <a:t>Micro-split: </a:t>
            </a:r>
            <a:r>
              <a:rPr lang="en-US" dirty="0" err="1"/>
              <a:t>Matmul</a:t>
            </a:r>
            <a:r>
              <a:rPr lang="en-US" dirty="0"/>
              <a:t> already split into tiles; fuse communication with tile</a:t>
            </a:r>
          </a:p>
          <a:p>
            <a:pPr lvl="1"/>
            <a:r>
              <a:rPr lang="en-US" dirty="0" err="1"/>
              <a:t>CoCoNET</a:t>
            </a:r>
            <a:r>
              <a:rPr lang="en-US" dirty="0"/>
              <a:t> [ASPLOS’22], TPU [ASPLOS’23], </a:t>
            </a:r>
            <a:r>
              <a:rPr lang="en-US" dirty="0" err="1"/>
              <a:t>TileLink</a:t>
            </a:r>
            <a:r>
              <a:rPr lang="en-US" dirty="0"/>
              <a:t> [MLSys’25], Comet [MLSys’25]</a:t>
            </a:r>
          </a:p>
          <a:p>
            <a:pPr lvl="1"/>
            <a:endParaRPr lang="en-US" dirty="0">
              <a:solidFill>
                <a:srgbClr val="EE0000"/>
              </a:solidFill>
            </a:endParaRPr>
          </a:p>
          <a:p>
            <a:r>
              <a:rPr lang="en-US" dirty="0">
                <a:solidFill>
                  <a:srgbClr val="C00000"/>
                </a:solidFill>
              </a:rPr>
              <a:t>Macro-split: </a:t>
            </a:r>
            <a:r>
              <a:rPr lang="en-US" dirty="0"/>
              <a:t>Split input batch of tokens into smaller batches and compute of one is overlapped with communication of another</a:t>
            </a:r>
          </a:p>
          <a:p>
            <a:pPr lvl="1"/>
            <a:r>
              <a:rPr lang="en-US" dirty="0" err="1"/>
              <a:t>PipeMOE</a:t>
            </a:r>
            <a:r>
              <a:rPr lang="en-US" dirty="0"/>
              <a:t> [Infocom’23], Lancet [MLSys’24], Nanoflow [OSDI’25] , DeepSeek TWO-batch</a:t>
            </a:r>
          </a:p>
          <a:p>
            <a:pPr lvl="1"/>
            <a:endParaRPr lang="en-US" dirty="0"/>
          </a:p>
          <a:p>
            <a:r>
              <a:rPr lang="en-US" dirty="0"/>
              <a:t>Overlap NOT enabled by default for tensor-parallel inference in </a:t>
            </a:r>
            <a:r>
              <a:rPr lang="en-US" dirty="0" err="1"/>
              <a:t>vLLM</a:t>
            </a:r>
            <a:r>
              <a:rPr lang="en-US" dirty="0"/>
              <a:t>/</a:t>
            </a:r>
            <a:r>
              <a:rPr lang="en-US" dirty="0" err="1"/>
              <a:t>SGLang</a:t>
            </a:r>
            <a:endParaRPr lang="en-US" dirty="0"/>
          </a:p>
          <a:p>
            <a:endParaRPr lang="en-US" dirty="0"/>
          </a:p>
        </p:txBody>
      </p:sp>
      <p:sp>
        <p:nvSpPr>
          <p:cNvPr id="4" name="Content Placeholder 2">
            <a:extLst>
              <a:ext uri="{FF2B5EF4-FFF2-40B4-BE49-F238E27FC236}">
                <a16:creationId xmlns:a16="http://schemas.microsoft.com/office/drawing/2014/main" id="{FD5C7116-8E7A-F336-06F5-46847FA729E2}"/>
              </a:ext>
            </a:extLst>
          </p:cNvPr>
          <p:cNvSpPr txBox="1">
            <a:spLocks/>
          </p:cNvSpPr>
          <p:nvPr/>
        </p:nvSpPr>
        <p:spPr>
          <a:xfrm>
            <a:off x="151984" y="5830054"/>
            <a:ext cx="12643192" cy="1074052"/>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7000" dirty="0">
                <a:solidFill>
                  <a:srgbClr val="C00000"/>
                </a:solidFill>
              </a:rPr>
              <a:t> Communication takes significant resources, lengthening compute time  </a:t>
            </a:r>
          </a:p>
          <a:p>
            <a:pPr>
              <a:buFont typeface="Wingdings" panose="05000000000000000000" pitchFamily="2" charset="2"/>
              <a:buChar char="Ø"/>
            </a:pPr>
            <a:r>
              <a:rPr lang="en-US" sz="7000" dirty="0">
                <a:solidFill>
                  <a:srgbClr val="C00000"/>
                </a:solidFill>
              </a:rPr>
              <a:t> Splitting has significant overheads &amp; requires large batches for gains  </a:t>
            </a:r>
          </a:p>
        </p:txBody>
      </p:sp>
    </p:spTree>
    <p:extLst>
      <p:ext uri="{BB962C8B-B14F-4D97-AF65-F5344CB8AC3E}">
        <p14:creationId xmlns:p14="http://schemas.microsoft.com/office/powerpoint/2010/main" val="33030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AD6F-278A-76DA-2864-D12B739A21FA}"/>
              </a:ext>
            </a:extLst>
          </p:cNvPr>
          <p:cNvSpPr>
            <a:spLocks noGrp="1"/>
          </p:cNvSpPr>
          <p:nvPr>
            <p:ph type="title"/>
          </p:nvPr>
        </p:nvSpPr>
        <p:spPr>
          <a:xfrm>
            <a:off x="389164" y="242661"/>
            <a:ext cx="10515600" cy="1325563"/>
          </a:xfrm>
        </p:spPr>
        <p:txBody>
          <a:bodyPr/>
          <a:lstStyle/>
          <a:p>
            <a:r>
              <a:rPr lang="en-US" dirty="0"/>
              <a:t>TokenWeave: Summary of Contributions</a:t>
            </a:r>
          </a:p>
        </p:txBody>
      </p:sp>
      <p:sp>
        <p:nvSpPr>
          <p:cNvPr id="3" name="Content Placeholder 2">
            <a:extLst>
              <a:ext uri="{FF2B5EF4-FFF2-40B4-BE49-F238E27FC236}">
                <a16:creationId xmlns:a16="http://schemas.microsoft.com/office/drawing/2014/main" id="{142C3493-9485-9944-3B5D-1E14498727AF}"/>
              </a:ext>
            </a:extLst>
          </p:cNvPr>
          <p:cNvSpPr>
            <a:spLocks noGrp="1"/>
          </p:cNvSpPr>
          <p:nvPr>
            <p:ph idx="1"/>
          </p:nvPr>
        </p:nvSpPr>
        <p:spPr>
          <a:xfrm>
            <a:off x="103907" y="1825625"/>
            <a:ext cx="11939703" cy="4789714"/>
          </a:xfrm>
        </p:spPr>
        <p:txBody>
          <a:bodyPr>
            <a:normAutofit fontScale="92500" lnSpcReduction="10000"/>
          </a:bodyPr>
          <a:lstStyle/>
          <a:p>
            <a:pPr>
              <a:buFont typeface="Wingdings" panose="05000000000000000000" pitchFamily="2" charset="2"/>
              <a:buChar char="Ø"/>
            </a:pPr>
            <a:r>
              <a:rPr lang="en-US" sz="3000" dirty="0"/>
              <a:t> TokenWeave overlaps </a:t>
            </a:r>
            <a:r>
              <a:rPr lang="en-US" sz="3000" dirty="0">
                <a:solidFill>
                  <a:srgbClr val="C00000"/>
                </a:solidFill>
              </a:rPr>
              <a:t>compute</a:t>
            </a:r>
            <a:r>
              <a:rPr lang="en-US" sz="3000" dirty="0"/>
              <a:t> with </a:t>
            </a:r>
            <a:r>
              <a:rPr lang="en-US" sz="3000" dirty="0">
                <a:solidFill>
                  <a:srgbClr val="C00000"/>
                </a:solidFill>
              </a:rPr>
              <a:t>communication &amp; normalization</a:t>
            </a:r>
            <a:endParaRPr lang="en-US" sz="3000" dirty="0"/>
          </a:p>
          <a:p>
            <a:pPr marL="971550" lvl="1" indent="-514350">
              <a:buFont typeface="+mj-lt"/>
              <a:buAutoNum type="arabicPeriod"/>
            </a:pPr>
            <a:r>
              <a:rPr lang="en-US" sz="3000" dirty="0">
                <a:solidFill>
                  <a:srgbClr val="C00000"/>
                </a:solidFill>
              </a:rPr>
              <a:t>New </a:t>
            </a:r>
            <a:r>
              <a:rPr lang="en-US" sz="3000" dirty="0" err="1">
                <a:solidFill>
                  <a:srgbClr val="C00000"/>
                </a:solidFill>
              </a:rPr>
              <a:t>AllReduce-RMSNorm</a:t>
            </a:r>
            <a:r>
              <a:rPr lang="en-US" sz="3000" dirty="0">
                <a:solidFill>
                  <a:srgbClr val="C00000"/>
                </a:solidFill>
              </a:rPr>
              <a:t> Kernel </a:t>
            </a:r>
          </a:p>
          <a:p>
            <a:pPr marL="971550" lvl="1" indent="-514350">
              <a:buFont typeface="+mj-lt"/>
              <a:buAutoNum type="arabicPeriod"/>
            </a:pPr>
            <a:r>
              <a:rPr lang="en-US" sz="3000" dirty="0">
                <a:solidFill>
                  <a:srgbClr val="C00000"/>
                </a:solidFill>
              </a:rPr>
              <a:t>Symmetric memory + </a:t>
            </a:r>
            <a:r>
              <a:rPr lang="en-US" sz="3000" dirty="0" err="1">
                <a:solidFill>
                  <a:srgbClr val="C00000"/>
                </a:solidFill>
              </a:rPr>
              <a:t>Multimem</a:t>
            </a:r>
            <a:r>
              <a:rPr lang="en-US" sz="3000" dirty="0">
                <a:solidFill>
                  <a:srgbClr val="C00000"/>
                </a:solidFill>
              </a:rPr>
              <a:t>/NVLS to reduce comm. resources</a:t>
            </a:r>
          </a:p>
          <a:p>
            <a:pPr marL="971550" lvl="1" indent="-514350">
              <a:buFont typeface="+mj-lt"/>
              <a:buAutoNum type="arabicPeriod"/>
            </a:pPr>
            <a:r>
              <a:rPr lang="en-US" sz="3000" dirty="0">
                <a:solidFill>
                  <a:srgbClr val="C00000"/>
                </a:solidFill>
              </a:rPr>
              <a:t>Wave-aware macro-split to reduce splitting overhead</a:t>
            </a:r>
          </a:p>
          <a:p>
            <a:pPr marL="457200" lvl="1" indent="0">
              <a:buNone/>
            </a:pPr>
            <a:endParaRPr lang="en-US" sz="3000" dirty="0"/>
          </a:p>
          <a:p>
            <a:pPr>
              <a:buFont typeface="Wingdings" panose="05000000000000000000" pitchFamily="2" charset="2"/>
              <a:buChar char="Ø"/>
            </a:pPr>
            <a:r>
              <a:rPr lang="en-US" sz="3000" dirty="0"/>
              <a:t> Up to </a:t>
            </a:r>
            <a:r>
              <a:rPr lang="en-US" sz="3000" b="1" dirty="0">
                <a:sym typeface="Calibri"/>
              </a:rPr>
              <a:t>1.28×</a:t>
            </a:r>
            <a:r>
              <a:rPr lang="en-US" sz="3000" dirty="0">
                <a:sym typeface="Calibri"/>
              </a:rPr>
              <a:t> speedup in latency, </a:t>
            </a:r>
            <a:r>
              <a:rPr lang="en-US" sz="3000" b="1" dirty="0">
                <a:sym typeface="Calibri"/>
              </a:rPr>
              <a:t>1.19×</a:t>
            </a:r>
            <a:r>
              <a:rPr lang="en-US" sz="3000" dirty="0">
                <a:sym typeface="Calibri"/>
              </a:rPr>
              <a:t> higher end-to-end throughput</a:t>
            </a:r>
            <a:endParaRPr lang="en-US" sz="3000" dirty="0"/>
          </a:p>
          <a:p>
            <a:pPr marL="0" indent="0">
              <a:buNone/>
            </a:pPr>
            <a:endParaRPr lang="en-US" sz="3000" dirty="0"/>
          </a:p>
          <a:p>
            <a:pPr>
              <a:buFont typeface="Wingdings" panose="05000000000000000000" pitchFamily="2" charset="2"/>
              <a:buChar char="Ø"/>
            </a:pPr>
            <a:r>
              <a:rPr lang="en-US" sz="3000" dirty="0"/>
              <a:t> Results on H100 DGX/B200 DGX over a strong </a:t>
            </a:r>
            <a:r>
              <a:rPr lang="en-US" sz="3000" b="1" dirty="0" err="1"/>
              <a:t>vllm_multimem</a:t>
            </a:r>
            <a:r>
              <a:rPr lang="en-US" sz="3000" dirty="0"/>
              <a:t> baseline (</a:t>
            </a:r>
            <a:r>
              <a:rPr lang="en-US" sz="3000" dirty="0" err="1"/>
              <a:t>vLLM</a:t>
            </a:r>
            <a:r>
              <a:rPr lang="en-US" sz="3000" dirty="0"/>
              <a:t> enhanced with Symmetric memory &amp; NVLS support) </a:t>
            </a:r>
          </a:p>
          <a:p>
            <a:pPr>
              <a:buFont typeface="Wingdings" panose="05000000000000000000" pitchFamily="2" charset="2"/>
              <a:buChar char="Ø"/>
            </a:pPr>
            <a:endParaRPr lang="en-US" sz="3000" dirty="0"/>
          </a:p>
          <a:p>
            <a:pPr>
              <a:buFont typeface="Wingdings" panose="05000000000000000000" pitchFamily="2" charset="2"/>
              <a:buChar char="Ø"/>
            </a:pPr>
            <a:r>
              <a:rPr lang="en-US" sz="3000" dirty="0"/>
              <a:t> Code open-sourced at </a:t>
            </a:r>
            <a:r>
              <a:rPr lang="en-US" sz="3000" u="sng" dirty="0">
                <a:solidFill>
                  <a:srgbClr val="C00000"/>
                </a:solidFill>
              </a:rPr>
              <a:t>github.com/</a:t>
            </a:r>
            <a:r>
              <a:rPr lang="en-US" sz="3000" u="sng" dirty="0" err="1">
                <a:solidFill>
                  <a:srgbClr val="C00000"/>
                </a:solidFill>
              </a:rPr>
              <a:t>microsoft</a:t>
            </a:r>
            <a:r>
              <a:rPr lang="en-US" sz="3000" u="sng" dirty="0">
                <a:solidFill>
                  <a:srgbClr val="C00000"/>
                </a:solidFill>
              </a:rPr>
              <a:t>/</a:t>
            </a:r>
            <a:r>
              <a:rPr lang="en-US" sz="3000" u="sng" dirty="0" err="1">
                <a:solidFill>
                  <a:srgbClr val="C00000"/>
                </a:solidFill>
              </a:rPr>
              <a:t>tokenweave</a:t>
            </a:r>
            <a:endParaRPr lang="en-US" sz="3000" u="sng" dirty="0">
              <a:solidFill>
                <a:srgbClr val="C00000"/>
              </a:solidFill>
            </a:endParaRPr>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252595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618B-4996-EF28-9F75-6C61D4F29D8C}"/>
              </a:ext>
            </a:extLst>
          </p:cNvPr>
          <p:cNvSpPr>
            <a:spLocks noGrp="1"/>
          </p:cNvSpPr>
          <p:nvPr>
            <p:ph type="title"/>
          </p:nvPr>
        </p:nvSpPr>
        <p:spPr>
          <a:xfrm>
            <a:off x="168442" y="208341"/>
            <a:ext cx="11855115" cy="1325563"/>
          </a:xfrm>
        </p:spPr>
        <p:txBody>
          <a:bodyPr/>
          <a:lstStyle/>
          <a:p>
            <a:r>
              <a:rPr lang="en-US" dirty="0"/>
              <a:t>Communication Overhead </a:t>
            </a:r>
          </a:p>
        </p:txBody>
      </p:sp>
      <p:sp>
        <p:nvSpPr>
          <p:cNvPr id="3" name="Content Placeholder 2">
            <a:extLst>
              <a:ext uri="{FF2B5EF4-FFF2-40B4-BE49-F238E27FC236}">
                <a16:creationId xmlns:a16="http://schemas.microsoft.com/office/drawing/2014/main" id="{291D7D0D-CA2C-F51A-07FB-853427A23D77}"/>
              </a:ext>
            </a:extLst>
          </p:cNvPr>
          <p:cNvSpPr>
            <a:spLocks noGrp="1"/>
          </p:cNvSpPr>
          <p:nvPr>
            <p:ph idx="1"/>
          </p:nvPr>
        </p:nvSpPr>
        <p:spPr>
          <a:xfrm>
            <a:off x="900148" y="6278335"/>
            <a:ext cx="11123409" cy="476283"/>
          </a:xfrm>
        </p:spPr>
        <p:txBody>
          <a:bodyPr>
            <a:normAutofit lnSpcReduction="10000"/>
          </a:bodyPr>
          <a:lstStyle/>
          <a:p>
            <a:pPr>
              <a:buFont typeface="Wingdings" panose="05000000000000000000" pitchFamily="2" charset="2"/>
              <a:buChar char="Ø"/>
            </a:pPr>
            <a:r>
              <a:rPr lang="en-US" dirty="0">
                <a:solidFill>
                  <a:srgbClr val="C00000"/>
                </a:solidFill>
              </a:rPr>
              <a:t> 9-23% overhead on 8xH100 DGX with high bandwidth NVLINK</a:t>
            </a:r>
          </a:p>
        </p:txBody>
      </p:sp>
      <p:pic>
        <p:nvPicPr>
          <p:cNvPr id="10" name="Picture 9">
            <a:extLst>
              <a:ext uri="{FF2B5EF4-FFF2-40B4-BE49-F238E27FC236}">
                <a16:creationId xmlns:a16="http://schemas.microsoft.com/office/drawing/2014/main" id="{D7D9EE30-9C98-0580-EE01-3151D6F0B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106" y="1347537"/>
            <a:ext cx="9520031" cy="4389416"/>
          </a:xfrm>
          <a:prstGeom prst="rect">
            <a:avLst/>
          </a:prstGeom>
        </p:spPr>
      </p:pic>
    </p:spTree>
    <p:extLst>
      <p:ext uri="{BB962C8B-B14F-4D97-AF65-F5344CB8AC3E}">
        <p14:creationId xmlns:p14="http://schemas.microsoft.com/office/powerpoint/2010/main" val="284481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618B-4996-EF28-9F75-6C61D4F29D8C}"/>
              </a:ext>
            </a:extLst>
          </p:cNvPr>
          <p:cNvSpPr>
            <a:spLocks noGrp="1"/>
          </p:cNvSpPr>
          <p:nvPr>
            <p:ph type="title"/>
          </p:nvPr>
        </p:nvSpPr>
        <p:spPr>
          <a:xfrm>
            <a:off x="483058" y="136525"/>
            <a:ext cx="11578590" cy="1325563"/>
          </a:xfrm>
        </p:spPr>
        <p:txBody>
          <a:bodyPr/>
          <a:lstStyle/>
          <a:p>
            <a:r>
              <a:rPr lang="en-US" dirty="0" err="1"/>
              <a:t>RMSNorm</a:t>
            </a:r>
            <a:r>
              <a:rPr lang="en-US" dirty="0"/>
              <a:t>: Significant overhead!</a:t>
            </a:r>
          </a:p>
        </p:txBody>
      </p:sp>
      <p:sp>
        <p:nvSpPr>
          <p:cNvPr id="3" name="Content Placeholder 2">
            <a:extLst>
              <a:ext uri="{FF2B5EF4-FFF2-40B4-BE49-F238E27FC236}">
                <a16:creationId xmlns:a16="http://schemas.microsoft.com/office/drawing/2014/main" id="{291D7D0D-CA2C-F51A-07FB-853427A23D77}"/>
              </a:ext>
            </a:extLst>
          </p:cNvPr>
          <p:cNvSpPr>
            <a:spLocks noGrp="1"/>
          </p:cNvSpPr>
          <p:nvPr>
            <p:ph idx="1"/>
          </p:nvPr>
        </p:nvSpPr>
        <p:spPr>
          <a:xfrm>
            <a:off x="-84221" y="5792597"/>
            <a:ext cx="11454063" cy="798151"/>
          </a:xfrm>
        </p:spPr>
        <p:txBody>
          <a:bodyPr>
            <a:normAutofit/>
          </a:bodyPr>
          <a:lstStyle/>
          <a:p>
            <a:pPr algn="ctr">
              <a:buFont typeface="Wingdings" panose="05000000000000000000" pitchFamily="2" charset="2"/>
              <a:buChar char="Ø"/>
            </a:pPr>
            <a:r>
              <a:rPr lang="en-US" dirty="0">
                <a:solidFill>
                  <a:srgbClr val="C00000"/>
                </a:solidFill>
              </a:rPr>
              <a:t> 4-9% overhead for </a:t>
            </a:r>
            <a:r>
              <a:rPr lang="en-US" dirty="0" err="1">
                <a:solidFill>
                  <a:srgbClr val="C00000"/>
                </a:solidFill>
              </a:rPr>
              <a:t>RMSNorm</a:t>
            </a:r>
            <a:r>
              <a:rPr lang="en-US" dirty="0">
                <a:solidFill>
                  <a:srgbClr val="C00000"/>
                </a:solidFill>
              </a:rPr>
              <a:t> on 8xH100 DGX</a:t>
            </a:r>
          </a:p>
          <a:p>
            <a:pPr>
              <a:buFont typeface="Wingdings" panose="05000000000000000000" pitchFamily="2" charset="2"/>
              <a:buChar char="Ø"/>
            </a:pPr>
            <a:endParaRPr lang="en-US" sz="4300" dirty="0"/>
          </a:p>
          <a:p>
            <a:pPr marL="0" indent="0">
              <a:buNone/>
            </a:pPr>
            <a:endParaRPr lang="en-US" dirty="0"/>
          </a:p>
        </p:txBody>
      </p:sp>
      <p:pic>
        <p:nvPicPr>
          <p:cNvPr id="5" name="Picture 4">
            <a:extLst>
              <a:ext uri="{FF2B5EF4-FFF2-40B4-BE49-F238E27FC236}">
                <a16:creationId xmlns:a16="http://schemas.microsoft.com/office/drawing/2014/main" id="{1D04822E-AEDD-C89D-B2F5-E72105238340}"/>
              </a:ext>
            </a:extLst>
          </p:cNvPr>
          <p:cNvPicPr>
            <a:picLocks noChangeAspect="1"/>
          </p:cNvPicPr>
          <p:nvPr/>
        </p:nvPicPr>
        <p:blipFill>
          <a:blip r:embed="rId3"/>
          <a:stretch>
            <a:fillRect/>
          </a:stretch>
        </p:blipFill>
        <p:spPr>
          <a:xfrm>
            <a:off x="1485900" y="1583376"/>
            <a:ext cx="8039540" cy="3495918"/>
          </a:xfrm>
          <a:prstGeom prst="rect">
            <a:avLst/>
          </a:prstGeom>
        </p:spPr>
      </p:pic>
    </p:spTree>
    <p:extLst>
      <p:ext uri="{BB962C8B-B14F-4D97-AF65-F5344CB8AC3E}">
        <p14:creationId xmlns:p14="http://schemas.microsoft.com/office/powerpoint/2010/main" val="229461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04B21-2EC7-0692-670C-72E1E442C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A83A69-C402-998F-DFEC-1B613B4D39DD}"/>
              </a:ext>
            </a:extLst>
          </p:cNvPr>
          <p:cNvSpPr>
            <a:spLocks noGrp="1"/>
          </p:cNvSpPr>
          <p:nvPr/>
        </p:nvSpPr>
        <p:spPr>
          <a:xfrm>
            <a:off x="838200" y="2864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is </a:t>
            </a:r>
            <a:r>
              <a:rPr lang="en-US" dirty="0" err="1"/>
              <a:t>RMSNorm</a:t>
            </a:r>
            <a:r>
              <a:rPr lang="en-US" dirty="0"/>
              <a:t> overhead so high? </a:t>
            </a:r>
          </a:p>
        </p:txBody>
      </p:sp>
      <p:sp>
        <p:nvSpPr>
          <p:cNvPr id="3" name="Content Placeholder 2">
            <a:extLst>
              <a:ext uri="{FF2B5EF4-FFF2-40B4-BE49-F238E27FC236}">
                <a16:creationId xmlns:a16="http://schemas.microsoft.com/office/drawing/2014/main" id="{7993D660-3B22-76A5-F633-585C378BC898}"/>
              </a:ext>
            </a:extLst>
          </p:cNvPr>
          <p:cNvSpPr>
            <a:spLocks noGrp="1"/>
          </p:cNvSpPr>
          <p:nvPr/>
        </p:nvSpPr>
        <p:spPr>
          <a:xfrm>
            <a:off x="270387" y="1746971"/>
            <a:ext cx="11921613" cy="4824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ym typeface="Calibri"/>
              </a:rPr>
              <a:t>Tensor-parallel inference today: </a:t>
            </a:r>
            <a:r>
              <a:rPr lang="en-US" dirty="0" err="1">
                <a:sym typeface="Calibri"/>
              </a:rPr>
              <a:t>AllReduce</a:t>
            </a:r>
            <a:r>
              <a:rPr lang="en-US" dirty="0">
                <a:sym typeface="Calibri"/>
              </a:rPr>
              <a:t> → </a:t>
            </a:r>
            <a:r>
              <a:rPr lang="en-US" dirty="0" err="1">
                <a:sym typeface="Calibri"/>
              </a:rPr>
              <a:t>RMSNorm</a:t>
            </a:r>
            <a:endParaRPr lang="en-US" dirty="0">
              <a:sym typeface="Calibri"/>
            </a:endParaRPr>
          </a:p>
          <a:p>
            <a:pPr lvl="1"/>
            <a:r>
              <a:rPr lang="en-US" dirty="0" err="1">
                <a:sym typeface="Calibri"/>
              </a:rPr>
              <a:t>RMSNorm</a:t>
            </a:r>
            <a:r>
              <a:rPr lang="en-US" dirty="0">
                <a:sym typeface="Calibri"/>
              </a:rPr>
              <a:t> does redundant work on Full Tensor</a:t>
            </a:r>
          </a:p>
          <a:p>
            <a:pPr lvl="1"/>
            <a:endParaRPr lang="en-US" sz="2800" dirty="0">
              <a:sym typeface="Calibri"/>
            </a:endParaRPr>
          </a:p>
          <a:p>
            <a:r>
              <a:rPr lang="en-US" dirty="0">
                <a:sym typeface="Calibri"/>
              </a:rPr>
              <a:t>Why not </a:t>
            </a:r>
            <a:r>
              <a:rPr lang="en" dirty="0">
                <a:sym typeface="Calibri"/>
              </a:rPr>
              <a:t>ReduceScatter → RMSNorm →AllGather? </a:t>
            </a:r>
          </a:p>
          <a:p>
            <a:pPr lvl="1"/>
            <a:r>
              <a:rPr lang="en-US" dirty="0" err="1">
                <a:sym typeface="Calibri"/>
              </a:rPr>
              <a:t>RMSNorm</a:t>
            </a:r>
            <a:r>
              <a:rPr lang="en-US" dirty="0">
                <a:sym typeface="Calibri"/>
              </a:rPr>
              <a:t> does 1/G work  (G GPUs) and mathematically equivalent</a:t>
            </a:r>
          </a:p>
          <a:p>
            <a:pPr marL="457200" lvl="1" indent="0">
              <a:buNone/>
            </a:pPr>
            <a:endParaRPr lang="en-US" sz="2800" dirty="0"/>
          </a:p>
          <a:p>
            <a:r>
              <a:rPr lang="en-US" dirty="0" err="1"/>
              <a:t>ReduceScatter</a:t>
            </a:r>
            <a:r>
              <a:rPr lang="en-US" dirty="0"/>
              <a:t> </a:t>
            </a:r>
            <a:r>
              <a:rPr lang="en-US" dirty="0">
                <a:sym typeface="Wingdings" panose="05000000000000000000" pitchFamily="2" charset="2"/>
              </a:rPr>
              <a:t>+ </a:t>
            </a:r>
            <a:r>
              <a:rPr lang="en-US" dirty="0" err="1"/>
              <a:t>AllGather</a:t>
            </a:r>
            <a:r>
              <a:rPr lang="en-US" dirty="0"/>
              <a:t> significantly slower </a:t>
            </a:r>
            <a:r>
              <a:rPr lang="en-US" dirty="0">
                <a:sym typeface="Calibri"/>
              </a:rPr>
              <a:t>than </a:t>
            </a:r>
            <a:r>
              <a:rPr lang="en-US" dirty="0" err="1">
                <a:sym typeface="Calibri"/>
              </a:rPr>
              <a:t>AllReduce</a:t>
            </a:r>
            <a:r>
              <a:rPr lang="en-US" dirty="0">
                <a:sym typeface="Calibri"/>
              </a:rPr>
              <a:t>!</a:t>
            </a:r>
          </a:p>
          <a:p>
            <a:pPr lvl="1"/>
            <a:endParaRPr lang="en-US" sz="2800" dirty="0"/>
          </a:p>
          <a:p>
            <a:endParaRPr lang="en-US" dirty="0"/>
          </a:p>
          <a:p>
            <a:pPr marL="0" indent="0">
              <a:buNone/>
            </a:pPr>
            <a:endParaRPr lang="en-US" dirty="0"/>
          </a:p>
        </p:txBody>
      </p:sp>
      <p:sp>
        <p:nvSpPr>
          <p:cNvPr id="4" name="Content Placeholder 2">
            <a:extLst>
              <a:ext uri="{FF2B5EF4-FFF2-40B4-BE49-F238E27FC236}">
                <a16:creationId xmlns:a16="http://schemas.microsoft.com/office/drawing/2014/main" id="{524C42AC-16D5-E0CF-EB5D-DE675942799A}"/>
              </a:ext>
            </a:extLst>
          </p:cNvPr>
          <p:cNvSpPr txBox="1">
            <a:spLocks/>
          </p:cNvSpPr>
          <p:nvPr/>
        </p:nvSpPr>
        <p:spPr>
          <a:xfrm>
            <a:off x="614018" y="5792597"/>
            <a:ext cx="11316670" cy="7981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en-US" dirty="0">
                <a:solidFill>
                  <a:srgbClr val="C00000"/>
                </a:solidFill>
              </a:rPr>
              <a:t> </a:t>
            </a:r>
            <a:r>
              <a:rPr lang="en-US" dirty="0" err="1">
                <a:solidFill>
                  <a:srgbClr val="C00000"/>
                </a:solidFill>
                <a:sym typeface="Calibri"/>
              </a:rPr>
              <a:t>AllReduce</a:t>
            </a:r>
            <a:r>
              <a:rPr lang="en-US" dirty="0">
                <a:solidFill>
                  <a:srgbClr val="C00000"/>
                </a:solidFill>
                <a:sym typeface="Calibri"/>
              </a:rPr>
              <a:t> → </a:t>
            </a:r>
            <a:r>
              <a:rPr lang="en-US" dirty="0" err="1">
                <a:solidFill>
                  <a:srgbClr val="C00000"/>
                </a:solidFill>
                <a:sym typeface="Calibri"/>
              </a:rPr>
              <a:t>RMSNorm</a:t>
            </a:r>
            <a:r>
              <a:rPr lang="en-US" dirty="0">
                <a:solidFill>
                  <a:srgbClr val="C00000"/>
                </a:solidFill>
                <a:sym typeface="Calibri"/>
              </a:rPr>
              <a:t> is more performant than despite redundancy!</a:t>
            </a:r>
            <a:endParaRPr lang="en-US" dirty="0">
              <a:solidFill>
                <a:srgbClr val="C00000"/>
              </a:solidFill>
            </a:endParaRPr>
          </a:p>
          <a:p>
            <a:pPr>
              <a:buFont typeface="Wingdings" panose="05000000000000000000" pitchFamily="2" charset="2"/>
              <a:buChar char="Ø"/>
            </a:pPr>
            <a:endParaRPr lang="en-US" dirty="0">
              <a:solidFill>
                <a:srgbClr val="C00000"/>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4285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5B1D3-5952-A5FC-C480-9B0E9D91E1CB}"/>
              </a:ext>
            </a:extLst>
          </p:cNvPr>
          <p:cNvSpPr>
            <a:spLocks noGrp="1"/>
          </p:cNvSpPr>
          <p:nvPr>
            <p:ph type="title"/>
          </p:nvPr>
        </p:nvSpPr>
        <p:spPr>
          <a:xfrm>
            <a:off x="-84223" y="52298"/>
            <a:ext cx="12524874" cy="1325563"/>
          </a:xfrm>
        </p:spPr>
        <p:txBody>
          <a:bodyPr/>
          <a:lstStyle/>
          <a:p>
            <a:r>
              <a:rPr lang="en-US" dirty="0" err="1"/>
              <a:t>ReduceScatter</a:t>
            </a:r>
            <a:r>
              <a:rPr lang="en-US" dirty="0"/>
              <a:t> + </a:t>
            </a:r>
            <a:r>
              <a:rPr lang="en-US" dirty="0" err="1"/>
              <a:t>AllGather</a:t>
            </a:r>
            <a:r>
              <a:rPr lang="en-US" dirty="0"/>
              <a:t> (RS+AG) vs </a:t>
            </a:r>
            <a:r>
              <a:rPr lang="en-US" dirty="0" err="1"/>
              <a:t>AllReduce</a:t>
            </a:r>
            <a:r>
              <a:rPr lang="en-US" dirty="0"/>
              <a:t> (AR)</a:t>
            </a:r>
          </a:p>
        </p:txBody>
      </p:sp>
      <p:pic>
        <p:nvPicPr>
          <p:cNvPr id="5" name="Google Shape;135;p22" title="split_ar_hs_8192_gpus_8.png">
            <a:extLst>
              <a:ext uri="{FF2B5EF4-FFF2-40B4-BE49-F238E27FC236}">
                <a16:creationId xmlns:a16="http://schemas.microsoft.com/office/drawing/2014/main" id="{443ECB80-2E68-182E-D0BF-DEF47E2447A7}"/>
              </a:ext>
            </a:extLst>
          </p:cNvPr>
          <p:cNvPicPr preferRelativeResize="0"/>
          <p:nvPr/>
        </p:nvPicPr>
        <p:blipFill>
          <a:blip r:embed="rId2">
            <a:alphaModFix/>
          </a:blip>
          <a:stretch>
            <a:fillRect/>
          </a:stretch>
        </p:blipFill>
        <p:spPr>
          <a:xfrm>
            <a:off x="1515979" y="1720516"/>
            <a:ext cx="8542420" cy="3714538"/>
          </a:xfrm>
          <a:prstGeom prst="rect">
            <a:avLst/>
          </a:prstGeom>
          <a:noFill/>
          <a:ln>
            <a:noFill/>
          </a:ln>
        </p:spPr>
      </p:pic>
      <p:sp>
        <p:nvSpPr>
          <p:cNvPr id="6" name="Content Placeholder 2">
            <a:extLst>
              <a:ext uri="{FF2B5EF4-FFF2-40B4-BE49-F238E27FC236}">
                <a16:creationId xmlns:a16="http://schemas.microsoft.com/office/drawing/2014/main" id="{7496FBAB-FFDC-7EEF-E7FE-B4A5E0E09C9D}"/>
              </a:ext>
            </a:extLst>
          </p:cNvPr>
          <p:cNvSpPr txBox="1">
            <a:spLocks/>
          </p:cNvSpPr>
          <p:nvPr/>
        </p:nvSpPr>
        <p:spPr>
          <a:xfrm>
            <a:off x="437665" y="6007551"/>
            <a:ext cx="11316670" cy="798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en-US" dirty="0">
                <a:solidFill>
                  <a:srgbClr val="C00000"/>
                </a:solidFill>
              </a:rPr>
              <a:t> RS+AG is 1.2–1.7× AR on 8 × H100 due to extra HBM read/writes</a:t>
            </a:r>
            <a:endParaRPr lang="en-US" sz="4300" dirty="0">
              <a:solidFill>
                <a:srgbClr val="C00000"/>
              </a:solidFill>
            </a:endParaRPr>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154636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E54B-7660-25C8-4B9F-B25067E11FAC}"/>
              </a:ext>
            </a:extLst>
          </p:cNvPr>
          <p:cNvSpPr>
            <a:spLocks noGrp="1"/>
          </p:cNvSpPr>
          <p:nvPr>
            <p:ph type="title"/>
          </p:nvPr>
        </p:nvSpPr>
        <p:spPr>
          <a:xfrm>
            <a:off x="838200" y="299373"/>
            <a:ext cx="10515600" cy="1325563"/>
          </a:xfrm>
        </p:spPr>
        <p:txBody>
          <a:bodyPr/>
          <a:lstStyle/>
          <a:p>
            <a:r>
              <a:rPr lang="en-US" dirty="0"/>
              <a:t>1. </a:t>
            </a:r>
            <a:r>
              <a:rPr lang="en-US" dirty="0" err="1"/>
              <a:t>AllReduce-RMSNorm</a:t>
            </a:r>
            <a:r>
              <a:rPr lang="en-US" dirty="0"/>
              <a:t> Kernel </a:t>
            </a:r>
          </a:p>
        </p:txBody>
      </p:sp>
      <p:sp>
        <p:nvSpPr>
          <p:cNvPr id="5" name="Google Shape;159;p25">
            <a:extLst>
              <a:ext uri="{FF2B5EF4-FFF2-40B4-BE49-F238E27FC236}">
                <a16:creationId xmlns:a16="http://schemas.microsoft.com/office/drawing/2014/main" id="{E3191352-E016-EB98-B98F-A204A45A0AE6}"/>
              </a:ext>
            </a:extLst>
          </p:cNvPr>
          <p:cNvSpPr txBox="1">
            <a:spLocks noGrp="1"/>
          </p:cNvSpPr>
          <p:nvPr>
            <p:ph idx="1"/>
          </p:nvPr>
        </p:nvSpPr>
        <p:spPr>
          <a:xfrm>
            <a:off x="192504" y="1544507"/>
            <a:ext cx="12428621" cy="4351338"/>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1C4587"/>
              </a:buClr>
              <a:buSzPts val="1400"/>
              <a:buFont typeface="Calibri"/>
              <a:buChar char="●"/>
            </a:pPr>
            <a:r>
              <a:rPr lang="en" dirty="0">
                <a:sym typeface="Calibri"/>
              </a:rPr>
              <a:t>AllReduce → RMSNorm into ReduceScatter → RMSNorm →AllGather</a:t>
            </a:r>
          </a:p>
          <a:p>
            <a:pPr marL="914400" lvl="1" indent="-317500">
              <a:lnSpc>
                <a:spcPct val="115000"/>
              </a:lnSpc>
              <a:spcBef>
                <a:spcPts val="0"/>
              </a:spcBef>
              <a:buClr>
                <a:srgbClr val="1C4587"/>
              </a:buClr>
              <a:buSzPts val="1400"/>
              <a:buFont typeface="Calibri"/>
              <a:buChar char="●"/>
            </a:pPr>
            <a:r>
              <a:rPr lang="en" dirty="0">
                <a:sym typeface="Calibri"/>
              </a:rPr>
              <a:t>Idea: Leverage Symmetric Memory + MultiMem support in Hopper/Blackwell/…</a:t>
            </a:r>
            <a:endParaRPr dirty="0">
              <a:sym typeface="Calibri"/>
            </a:endParaRPr>
          </a:p>
          <a:p>
            <a:pPr marL="457200" lvl="0" indent="-317500" algn="l" rtl="0">
              <a:lnSpc>
                <a:spcPct val="115000"/>
              </a:lnSpc>
              <a:spcBef>
                <a:spcPts val="0"/>
              </a:spcBef>
              <a:spcAft>
                <a:spcPts val="0"/>
              </a:spcAft>
              <a:buClr>
                <a:srgbClr val="1C4587"/>
              </a:buClr>
              <a:buSzPts val="1400"/>
              <a:buFont typeface="Calibri"/>
              <a:buChar char="●"/>
            </a:pPr>
            <a:r>
              <a:rPr lang="en" dirty="0">
                <a:sym typeface="Calibri"/>
              </a:rPr>
              <a:t>ReduceScatter using multimem_ld_reduce_add PTX</a:t>
            </a:r>
          </a:p>
          <a:p>
            <a:pPr marL="914400" lvl="1" indent="-317500">
              <a:lnSpc>
                <a:spcPct val="115000"/>
              </a:lnSpc>
              <a:spcBef>
                <a:spcPts val="0"/>
              </a:spcBef>
              <a:buClr>
                <a:srgbClr val="1C4587"/>
              </a:buClr>
              <a:buSzPts val="1400"/>
              <a:buFont typeface="Calibri"/>
              <a:buChar char="●"/>
            </a:pPr>
            <a:r>
              <a:rPr lang="en" dirty="0">
                <a:sym typeface="Calibri"/>
              </a:rPr>
              <a:t>In-network reduction &amp; store result directly in </a:t>
            </a:r>
            <a:r>
              <a:rPr lang="en" i="1" dirty="0">
                <a:sym typeface="Calibri"/>
              </a:rPr>
              <a:t>register</a:t>
            </a:r>
            <a:endParaRPr i="1" dirty="0">
              <a:sym typeface="Calibri"/>
            </a:endParaRPr>
          </a:p>
          <a:p>
            <a:pPr marL="457200" lvl="0" indent="-317500" algn="l" rtl="0">
              <a:lnSpc>
                <a:spcPct val="115000"/>
              </a:lnSpc>
              <a:spcBef>
                <a:spcPts val="0"/>
              </a:spcBef>
              <a:spcAft>
                <a:spcPts val="0"/>
              </a:spcAft>
              <a:buClr>
                <a:srgbClr val="1C4587"/>
              </a:buClr>
              <a:buSzPts val="1400"/>
              <a:buFont typeface="Calibri"/>
              <a:buChar char="●"/>
            </a:pPr>
            <a:r>
              <a:rPr lang="en" dirty="0">
                <a:sym typeface="Calibri"/>
              </a:rPr>
              <a:t>RMSNorm using </a:t>
            </a:r>
            <a:r>
              <a:rPr lang="en" i="1" dirty="0">
                <a:sym typeface="Calibri"/>
              </a:rPr>
              <a:t>only register/shared memory </a:t>
            </a:r>
            <a:r>
              <a:rPr lang="en" dirty="0">
                <a:sym typeface="Calibri"/>
              </a:rPr>
              <a:t>(avoid HBM read/write)</a:t>
            </a:r>
            <a:endParaRPr dirty="0">
              <a:sym typeface="Calibri"/>
            </a:endParaRPr>
          </a:p>
          <a:p>
            <a:pPr marL="457200" lvl="0" indent="-317500" algn="l" rtl="0">
              <a:lnSpc>
                <a:spcPct val="115000"/>
              </a:lnSpc>
              <a:spcBef>
                <a:spcPts val="0"/>
              </a:spcBef>
              <a:spcAft>
                <a:spcPts val="0"/>
              </a:spcAft>
              <a:buClr>
                <a:srgbClr val="1C4587"/>
              </a:buClr>
              <a:buSzPts val="1400"/>
              <a:buFont typeface="Calibri"/>
              <a:buChar char="●"/>
            </a:pPr>
            <a:r>
              <a:rPr lang="en" dirty="0">
                <a:sym typeface="Calibri"/>
              </a:rPr>
              <a:t>AllGather using multimem_st PTX </a:t>
            </a:r>
          </a:p>
          <a:p>
            <a:pPr marL="914400" lvl="1" indent="-317500">
              <a:lnSpc>
                <a:spcPct val="115000"/>
              </a:lnSpc>
              <a:spcBef>
                <a:spcPts val="0"/>
              </a:spcBef>
              <a:buClr>
                <a:srgbClr val="1C4587"/>
              </a:buClr>
              <a:buSzPts val="1400"/>
              <a:buFont typeface="Calibri"/>
              <a:buChar char="●"/>
            </a:pPr>
            <a:r>
              <a:rPr lang="en" dirty="0">
                <a:sym typeface="Calibri"/>
              </a:rPr>
              <a:t>Read from </a:t>
            </a:r>
            <a:r>
              <a:rPr lang="en" i="1" dirty="0">
                <a:sym typeface="Calibri"/>
              </a:rPr>
              <a:t>register </a:t>
            </a:r>
            <a:r>
              <a:rPr lang="en" dirty="0">
                <a:sym typeface="Calibri"/>
              </a:rPr>
              <a:t>(avoid HBM read) and write into remote HBM</a:t>
            </a:r>
          </a:p>
          <a:p>
            <a:pPr marL="457200" indent="-317500">
              <a:lnSpc>
                <a:spcPct val="115000"/>
              </a:lnSpc>
              <a:spcBef>
                <a:spcPts val="0"/>
              </a:spcBef>
              <a:buClr>
                <a:srgbClr val="1C4587"/>
              </a:buClr>
              <a:buSzPts val="1400"/>
              <a:buFont typeface="Calibri"/>
              <a:buChar char="●"/>
            </a:pPr>
            <a:r>
              <a:rPr lang="en-US" dirty="0"/>
              <a:t>Saves </a:t>
            </a:r>
            <a:r>
              <a:rPr lang="en-US" dirty="0">
                <a:solidFill>
                  <a:srgbClr val="C00000"/>
                </a:solidFill>
              </a:rPr>
              <a:t>2N/G reads </a:t>
            </a:r>
            <a:r>
              <a:rPr lang="en-US" dirty="0"/>
              <a:t>and </a:t>
            </a:r>
            <a:r>
              <a:rPr lang="en-US" dirty="0">
                <a:solidFill>
                  <a:srgbClr val="C00000"/>
                </a:solidFill>
              </a:rPr>
              <a:t>N/G writes </a:t>
            </a:r>
            <a:r>
              <a:rPr lang="en-US" dirty="0"/>
              <a:t>per GPU (N: #tokens, G: #GPUs)</a:t>
            </a:r>
          </a:p>
          <a:p>
            <a:pPr marL="457200" lvl="0" indent="-317500" algn="l" rtl="0">
              <a:lnSpc>
                <a:spcPct val="115000"/>
              </a:lnSpc>
              <a:spcBef>
                <a:spcPts val="0"/>
              </a:spcBef>
              <a:spcAft>
                <a:spcPts val="0"/>
              </a:spcAft>
              <a:buClr>
                <a:srgbClr val="1C4587"/>
              </a:buClr>
              <a:buSzPts val="1400"/>
              <a:buFont typeface="Calibri"/>
              <a:buChar char="●"/>
            </a:pPr>
            <a:endParaRPr dirty="0">
              <a:latin typeface="Calibri"/>
              <a:ea typeface="Calibri"/>
              <a:cs typeface="Calibri"/>
              <a:sym typeface="Calibri"/>
            </a:endParaRPr>
          </a:p>
        </p:txBody>
      </p:sp>
      <p:sp>
        <p:nvSpPr>
          <p:cNvPr id="6" name="Content Placeholder 2">
            <a:extLst>
              <a:ext uri="{FF2B5EF4-FFF2-40B4-BE49-F238E27FC236}">
                <a16:creationId xmlns:a16="http://schemas.microsoft.com/office/drawing/2014/main" id="{DE4D3673-CCC8-46E0-C3E1-F313CFDBA585}"/>
              </a:ext>
            </a:extLst>
          </p:cNvPr>
          <p:cNvSpPr txBox="1">
            <a:spLocks/>
          </p:cNvSpPr>
          <p:nvPr/>
        </p:nvSpPr>
        <p:spPr>
          <a:xfrm>
            <a:off x="0" y="5995939"/>
            <a:ext cx="11927627" cy="79815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en-US" sz="3300" dirty="0">
                <a:solidFill>
                  <a:srgbClr val="C00000"/>
                </a:solidFill>
              </a:rPr>
              <a:t> </a:t>
            </a:r>
            <a:r>
              <a:rPr lang="en-US" sz="3000" dirty="0" err="1">
                <a:solidFill>
                  <a:srgbClr val="C00000"/>
                </a:solidFill>
              </a:rPr>
              <a:t>AllReduce-RMSNorm</a:t>
            </a:r>
            <a:r>
              <a:rPr lang="en-US" sz="3000" dirty="0">
                <a:solidFill>
                  <a:srgbClr val="C00000"/>
                </a:solidFill>
              </a:rPr>
              <a:t> 1.3–1.4× </a:t>
            </a:r>
            <a:r>
              <a:rPr lang="en-US" sz="3000" dirty="0" err="1">
                <a:solidFill>
                  <a:srgbClr val="C00000"/>
                </a:solidFill>
              </a:rPr>
              <a:t>AR+RMSNorm</a:t>
            </a:r>
            <a:r>
              <a:rPr lang="en-US" sz="3000" dirty="0">
                <a:solidFill>
                  <a:srgbClr val="C00000"/>
                </a:solidFill>
              </a:rPr>
              <a:t> </a:t>
            </a:r>
            <a:r>
              <a:rPr lang="en-US" sz="3000" dirty="0">
                <a:solidFill>
                  <a:srgbClr val="C00000"/>
                </a:solidFill>
                <a:sym typeface="Calibri"/>
              </a:rPr>
              <a:t>&amp; </a:t>
            </a:r>
            <a:r>
              <a:rPr lang="en-US" sz="3000" dirty="0">
                <a:solidFill>
                  <a:srgbClr val="C00000"/>
                </a:solidFill>
              </a:rPr>
              <a:t>4+% end-to-end gains </a:t>
            </a:r>
          </a:p>
          <a:p>
            <a:pPr algn="ctr">
              <a:buFont typeface="Wingdings" panose="05000000000000000000" pitchFamily="2" charset="2"/>
              <a:buChar char="Ø"/>
            </a:pPr>
            <a:endParaRPr lang="en-US" dirty="0"/>
          </a:p>
        </p:txBody>
      </p:sp>
    </p:spTree>
    <p:extLst>
      <p:ext uri="{BB962C8B-B14F-4D97-AF65-F5344CB8AC3E}">
        <p14:creationId xmlns:p14="http://schemas.microsoft.com/office/powerpoint/2010/main" val="390748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A881-A3F6-608F-A136-4CF721FDBDCD}"/>
              </a:ext>
            </a:extLst>
          </p:cNvPr>
          <p:cNvSpPr>
            <a:spLocks noGrp="1"/>
          </p:cNvSpPr>
          <p:nvPr>
            <p:ph type="title"/>
          </p:nvPr>
        </p:nvSpPr>
        <p:spPr>
          <a:xfrm>
            <a:off x="0" y="216992"/>
            <a:ext cx="12192000" cy="1325563"/>
          </a:xfrm>
        </p:spPr>
        <p:txBody>
          <a:bodyPr>
            <a:normAutofit fontScale="90000"/>
          </a:bodyPr>
          <a:lstStyle/>
          <a:p>
            <a:pPr algn="ctr"/>
            <a:r>
              <a:rPr lang="en-US" dirty="0"/>
              <a:t>2. Symmetric Memory + </a:t>
            </a:r>
            <a:r>
              <a:rPr lang="en-US" dirty="0" err="1"/>
              <a:t>Multimem</a:t>
            </a:r>
            <a:r>
              <a:rPr lang="en-US" dirty="0"/>
              <a:t>/NVLS benefit:       Reduced SM requirements</a:t>
            </a:r>
            <a:br>
              <a:rPr lang="en-US" dirty="0"/>
            </a:br>
            <a:endParaRPr lang="en-US" dirty="0"/>
          </a:p>
        </p:txBody>
      </p:sp>
      <p:sp>
        <p:nvSpPr>
          <p:cNvPr id="3" name="Content Placeholder 2">
            <a:extLst>
              <a:ext uri="{FF2B5EF4-FFF2-40B4-BE49-F238E27FC236}">
                <a16:creationId xmlns:a16="http://schemas.microsoft.com/office/drawing/2014/main" id="{0D475D57-4362-216C-65E5-7222703269CD}"/>
              </a:ext>
            </a:extLst>
          </p:cNvPr>
          <p:cNvSpPr>
            <a:spLocks noGrp="1"/>
          </p:cNvSpPr>
          <p:nvPr>
            <p:ph idx="1"/>
          </p:nvPr>
        </p:nvSpPr>
        <p:spPr>
          <a:xfrm>
            <a:off x="8745326" y="1590681"/>
            <a:ext cx="3446674" cy="5039185"/>
          </a:xfrm>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sz="3000" dirty="0"/>
              <a:t> 16  SMs for optimal performance but 2-8 SMs sufficient for overlap scenarios</a:t>
            </a:r>
            <a:endParaRPr lang="en-US" sz="2600" dirty="0"/>
          </a:p>
          <a:p>
            <a:pPr>
              <a:buFont typeface="Wingdings" panose="05000000000000000000" pitchFamily="2" charset="2"/>
              <a:buChar char="Ø"/>
            </a:pPr>
            <a:endParaRPr lang="en-US" sz="3000" dirty="0"/>
          </a:p>
          <a:p>
            <a:endParaRPr lang="en-US" dirty="0"/>
          </a:p>
        </p:txBody>
      </p:sp>
      <p:pic>
        <p:nvPicPr>
          <p:cNvPr id="5" name="Picture 4" descr="The image depicts a graph showing the relationship between the number of tokens (64, 128, 256, 512, 1K, 2K, 4K) and the latency in microseconds (ms) for various SMS (Sufficient Mass) sizes, indicating how latency increases with more tokens.&#10;&#10;AI-generated content may be incorrect.">
            <a:extLst>
              <a:ext uri="{FF2B5EF4-FFF2-40B4-BE49-F238E27FC236}">
                <a16:creationId xmlns:a16="http://schemas.microsoft.com/office/drawing/2014/main" id="{BDFA2342-74B3-44C5-9B6C-28C405268EB4}"/>
              </a:ext>
            </a:extLst>
          </p:cNvPr>
          <p:cNvPicPr>
            <a:picLocks noChangeAspect="1"/>
          </p:cNvPicPr>
          <p:nvPr/>
        </p:nvPicPr>
        <p:blipFill>
          <a:blip r:embed="rId3"/>
          <a:stretch>
            <a:fillRect/>
          </a:stretch>
        </p:blipFill>
        <p:spPr>
          <a:xfrm>
            <a:off x="0" y="1590681"/>
            <a:ext cx="8684024" cy="4468479"/>
          </a:xfrm>
          <a:prstGeom prst="rect">
            <a:avLst/>
          </a:prstGeom>
        </p:spPr>
      </p:pic>
      <p:sp>
        <p:nvSpPr>
          <p:cNvPr id="35" name="Content Placeholder 2">
            <a:extLst>
              <a:ext uri="{FF2B5EF4-FFF2-40B4-BE49-F238E27FC236}">
                <a16:creationId xmlns:a16="http://schemas.microsoft.com/office/drawing/2014/main" id="{654F5039-4F7C-4EE5-C40C-69A489FFA52F}"/>
              </a:ext>
            </a:extLst>
          </p:cNvPr>
          <p:cNvSpPr txBox="1">
            <a:spLocks/>
          </p:cNvSpPr>
          <p:nvPr/>
        </p:nvSpPr>
        <p:spPr>
          <a:xfrm>
            <a:off x="267929" y="6176963"/>
            <a:ext cx="12168085" cy="7981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Ø"/>
            </a:pPr>
            <a:r>
              <a:rPr lang="en-US" dirty="0">
                <a:solidFill>
                  <a:srgbClr val="C00000"/>
                </a:solidFill>
              </a:rPr>
              <a:t> </a:t>
            </a:r>
            <a:r>
              <a:rPr lang="en-US" dirty="0">
                <a:solidFill>
                  <a:srgbClr val="C00000"/>
                </a:solidFill>
                <a:latin typeface="Calibri"/>
                <a:ea typeface="Calibri"/>
                <a:cs typeface="Calibri"/>
                <a:sym typeface="Calibri"/>
              </a:rPr>
              <a:t> </a:t>
            </a:r>
            <a:r>
              <a:rPr lang="en-US" dirty="0">
                <a:solidFill>
                  <a:srgbClr val="C00000"/>
                </a:solidFill>
                <a:sym typeface="Calibri"/>
              </a:rPr>
              <a:t>Only 2-8 SMs sufficient for Communication + Normalization!</a:t>
            </a:r>
            <a:endParaRPr lang="en-US" dirty="0">
              <a:solidFill>
                <a:srgbClr val="C00000"/>
              </a:solidFill>
            </a:endParaRPr>
          </a:p>
          <a:p>
            <a:pPr algn="ctr">
              <a:buFont typeface="Wingdings" panose="05000000000000000000" pitchFamily="2" charset="2"/>
              <a:buChar char="Ø"/>
            </a:pPr>
            <a:endParaRPr lang="en-US" dirty="0">
              <a:solidFill>
                <a:srgbClr val="C00000"/>
              </a:solidFill>
            </a:endParaRPr>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08610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7ba5c36-b7cf-4793-bbc2-bd5b3a9f95ca}"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6770</TotalTime>
  <Words>915</Words>
  <Application>Microsoft Office PowerPoint</Application>
  <PresentationFormat>Widescreen</PresentationFormat>
  <Paragraphs>144</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Calibri</vt:lpstr>
      <vt:lpstr>Segoe UI Light</vt:lpstr>
      <vt:lpstr>Wingdings</vt:lpstr>
      <vt:lpstr>Office Theme</vt:lpstr>
      <vt:lpstr>TokenWeave: Accelerating Tensor Parallelism LLM Inference Through Efficient Compute-Communication Overlap</vt:lpstr>
      <vt:lpstr>Compute-Communication Overlap</vt:lpstr>
      <vt:lpstr>TokenWeave: Summary of Contributions</vt:lpstr>
      <vt:lpstr>Communication Overhead </vt:lpstr>
      <vt:lpstr>RMSNorm: Significant overhead!</vt:lpstr>
      <vt:lpstr>PowerPoint Presentation</vt:lpstr>
      <vt:lpstr>ReduceScatter + AllGather (RS+AG) vs AllReduce (AR)</vt:lpstr>
      <vt:lpstr>1. AllReduce-RMSNorm Kernel </vt:lpstr>
      <vt:lpstr>2. Symmetric Memory + Multimem/NVLS benefit:       Reduced SM requirements </vt:lpstr>
      <vt:lpstr>3. Wave-aware Splitting</vt:lpstr>
      <vt:lpstr>PowerPoint Presentation</vt:lpstr>
      <vt:lpstr>TokenWeave</vt:lpstr>
      <vt:lpstr>PowerPoint Presentation</vt:lpstr>
      <vt:lpstr>Evaluation: Latency</vt:lpstr>
      <vt:lpstr>Evaluation: End-to-end Throughput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Nipun Kwatra</dc:creator>
  <cp:lastModifiedBy>Ramachandran Ramjee</cp:lastModifiedBy>
  <cp:revision>4</cp:revision>
  <dcterms:created xsi:type="dcterms:W3CDTF">2026-01-09T11:47:02Z</dcterms:created>
  <dcterms:modified xsi:type="dcterms:W3CDTF">2026-05-19T03:34:44Z</dcterms:modified>
</cp:coreProperties>
</file>